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7556500" cy="10680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3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48EBF-DB93-4C3B-883F-1C8B9B6FA68C}" v="4" dt="2024-07-11T10:02:10.83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/>
    <p:restoredTop sz="96327"/>
  </p:normalViewPr>
  <p:slideViewPr>
    <p:cSldViewPr snapToGrid="0">
      <p:cViewPr varScale="1">
        <p:scale>
          <a:sx n="53" d="100"/>
          <a:sy n="53" d="100"/>
        </p:scale>
        <p:origin x="2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attridge" userId="7bc3338852f01935" providerId="LiveId" clId="{E6B48EBF-DB93-4C3B-883F-1C8B9B6FA68C}"/>
    <pc:docChg chg="custSel modSld">
      <pc:chgData name="ruth attridge" userId="7bc3338852f01935" providerId="LiveId" clId="{E6B48EBF-DB93-4C3B-883F-1C8B9B6FA68C}" dt="2024-07-11T10:02:39.790" v="24" actId="20577"/>
      <pc:docMkLst>
        <pc:docMk/>
      </pc:docMkLst>
      <pc:sldChg chg="addSp modSp mod">
        <pc:chgData name="ruth attridge" userId="7bc3338852f01935" providerId="LiveId" clId="{E6B48EBF-DB93-4C3B-883F-1C8B9B6FA68C}" dt="2024-07-11T10:02:15.193" v="21" actId="20577"/>
        <pc:sldMkLst>
          <pc:docMk/>
          <pc:sldMk cId="0" sldId="256"/>
        </pc:sldMkLst>
        <pc:spChg chg="add mod">
          <ac:chgData name="ruth attridge" userId="7bc3338852f01935" providerId="LiveId" clId="{E6B48EBF-DB93-4C3B-883F-1C8B9B6FA68C}" dt="2024-07-11T10:01:57.664" v="16"/>
          <ac:spMkLst>
            <pc:docMk/>
            <pc:sldMk cId="0" sldId="256"/>
            <ac:spMk id="2" creationId="{73448E5C-73A7-7EAB-7282-0BE0A12925B4}"/>
          </ac:spMkLst>
        </pc:spChg>
        <pc:spChg chg="add mod">
          <ac:chgData name="ruth attridge" userId="7bc3338852f01935" providerId="LiveId" clId="{E6B48EBF-DB93-4C3B-883F-1C8B9B6FA68C}" dt="2024-07-11T10:02:15.193" v="21" actId="20577"/>
          <ac:spMkLst>
            <pc:docMk/>
            <pc:sldMk cId="0" sldId="256"/>
            <ac:spMk id="3" creationId="{99A2F848-C599-907F-3FB1-682D081BA38A}"/>
          </ac:spMkLst>
        </pc:spChg>
      </pc:sldChg>
      <pc:sldChg chg="addSp delSp modSp mod">
        <pc:chgData name="ruth attridge" userId="7bc3338852f01935" providerId="LiveId" clId="{E6B48EBF-DB93-4C3B-883F-1C8B9B6FA68C}" dt="2024-07-11T10:02:39.790" v="24" actId="20577"/>
        <pc:sldMkLst>
          <pc:docMk/>
          <pc:sldMk cId="2621614958" sldId="257"/>
        </pc:sldMkLst>
        <pc:spChg chg="add mod">
          <ac:chgData name="ruth attridge" userId="7bc3338852f01935" providerId="LiveId" clId="{E6B48EBF-DB93-4C3B-883F-1C8B9B6FA68C}" dt="2024-07-11T10:02:39.790" v="24" actId="20577"/>
          <ac:spMkLst>
            <pc:docMk/>
            <pc:sldMk cId="2621614958" sldId="257"/>
            <ac:spMk id="2" creationId="{76857EF2-61AA-F9E6-D335-F231650E825E}"/>
          </ac:spMkLst>
        </pc:spChg>
        <pc:spChg chg="mod">
          <ac:chgData name="ruth attridge" userId="7bc3338852f01935" providerId="LiveId" clId="{E6B48EBF-DB93-4C3B-883F-1C8B9B6FA68C}" dt="2024-07-11T10:01:01.642" v="6" actId="20577"/>
          <ac:spMkLst>
            <pc:docMk/>
            <pc:sldMk cId="2621614958" sldId="257"/>
            <ac:spMk id="4" creationId="{497D2480-D78A-5CB4-564A-880E314496A4}"/>
          </ac:spMkLst>
        </pc:spChg>
        <pc:spChg chg="del mod">
          <ac:chgData name="ruth attridge" userId="7bc3338852f01935" providerId="LiveId" clId="{E6B48EBF-DB93-4C3B-883F-1C8B9B6FA68C}" dt="2024-07-11T10:01:15.938" v="9" actId="21"/>
          <ac:spMkLst>
            <pc:docMk/>
            <pc:sldMk cId="2621614958" sldId="257"/>
            <ac:spMk id="5" creationId="{3786783F-2944-634C-D0A3-141A68FD8EA4}"/>
          </ac:spMkLst>
        </pc:spChg>
        <pc:spChg chg="mod">
          <ac:chgData name="ruth attridge" userId="7bc3338852f01935" providerId="LiveId" clId="{E6B48EBF-DB93-4C3B-883F-1C8B9B6FA68C}" dt="2024-07-11T10:01:05.673" v="7" actId="20577"/>
          <ac:spMkLst>
            <pc:docMk/>
            <pc:sldMk cId="2621614958" sldId="257"/>
            <ac:spMk id="23" creationId="{00000000-0000-0000-0000-000000000000}"/>
          </ac:spMkLst>
        </pc:spChg>
        <pc:spChg chg="mod">
          <ac:chgData name="ruth attridge" userId="7bc3338852f01935" providerId="LiveId" clId="{E6B48EBF-DB93-4C3B-883F-1C8B9B6FA68C}" dt="2024-07-11T10:01:21.336" v="10" actId="20577"/>
          <ac:spMkLst>
            <pc:docMk/>
            <pc:sldMk cId="2621614958" sldId="257"/>
            <ac:spMk id="25" creationId="{00000000-0000-0000-0000-000000000000}"/>
          </ac:spMkLst>
        </pc:spChg>
        <pc:spChg chg="mod">
          <ac:chgData name="ruth attridge" userId="7bc3338852f01935" providerId="LiveId" clId="{E6B48EBF-DB93-4C3B-883F-1C8B9B6FA68C}" dt="2024-07-11T10:01:39.246" v="14" actId="20577"/>
          <ac:spMkLst>
            <pc:docMk/>
            <pc:sldMk cId="2621614958" sldId="257"/>
            <ac:spMk id="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adshot-Image-Blank.png"/>
          <p:cNvSpPr>
            <a:spLocks noGrp="1"/>
          </p:cNvSpPr>
          <p:nvPr>
            <p:ph type="pic" sz="quarter" idx="21"/>
          </p:nvPr>
        </p:nvSpPr>
        <p:spPr>
          <a:xfrm>
            <a:off x="384685" y="8999234"/>
            <a:ext cx="1220276" cy="13473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7999" y="394560"/>
            <a:ext cx="5265001" cy="192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4640" y="2715119"/>
            <a:ext cx="6750000" cy="644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652308" y="9899426"/>
            <a:ext cx="1763184" cy="5715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 spc="-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poster of a safe and fun event&#10;&#10;Description automatically generated">
            <a:extLst>
              <a:ext uri="{FF2B5EF4-FFF2-40B4-BE49-F238E27FC236}">
                <a16:creationId xmlns:a16="http://schemas.microsoft.com/office/drawing/2014/main" id="{55DA231C-CEEC-C9F9-2BA3-031CED741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" y="0"/>
            <a:ext cx="7553640" cy="10684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-1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92799" marR="0" indent="-352799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00000" marR="0" indent="-392000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64799" marR="0" indent="-352799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08599" marR="0" indent="-264599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75698" marR="0" indent="-199698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57070" marR="0" indent="-149070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21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49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" name="Input location"/>
          <p:cNvSpPr txBox="1"/>
          <p:nvPr/>
        </p:nvSpPr>
        <p:spPr>
          <a:xfrm>
            <a:off x="3486075" y="9436479"/>
            <a:ext cx="162063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r>
              <a:rPr lang="en-GB" sz="1200" dirty="0">
                <a:solidFill>
                  <a:srgbClr val="0A3456"/>
                </a:solidFill>
                <a:latin typeface="Poppins" pitchFamily="2" charset="77"/>
                <a:cs typeface="Poppins" pitchFamily="2" charset="77"/>
              </a:rPr>
              <a:t>NSSA Welfare Officer </a:t>
            </a:r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Input name"/>
          <p:cNvSpPr txBox="1"/>
          <p:nvPr/>
        </p:nvSpPr>
        <p:spPr>
          <a:xfrm>
            <a:off x="3486075" y="9648195"/>
            <a:ext cx="1045158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r>
              <a:rPr lang="en-GB" sz="1200" dirty="0">
                <a:solidFill>
                  <a:srgbClr val="0A3456"/>
                </a:solidFill>
                <a:latin typeface="Poppins" pitchFamily="2" charset="77"/>
                <a:cs typeface="Poppins" pitchFamily="2" charset="77"/>
              </a:rPr>
              <a:t>Ruth Attridge </a:t>
            </a:r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Input email address"/>
          <p:cNvSpPr txBox="1"/>
          <p:nvPr/>
        </p:nvSpPr>
        <p:spPr>
          <a:xfrm>
            <a:off x="3486075" y="9859912"/>
            <a:ext cx="132728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r>
              <a:rPr lang="en-GB" sz="1200" dirty="0">
                <a:solidFill>
                  <a:srgbClr val="0A3456"/>
                </a:solidFill>
                <a:latin typeface="Poppins" pitchFamily="2" charset="77"/>
                <a:cs typeface="Poppins" pitchFamily="2" charset="77"/>
              </a:rPr>
              <a:t>ruth@nssa.org.uk</a:t>
            </a:r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Input phone number"/>
          <p:cNvSpPr txBox="1"/>
          <p:nvPr/>
        </p:nvSpPr>
        <p:spPr>
          <a:xfrm>
            <a:off x="3486075" y="10071629"/>
            <a:ext cx="91050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r>
              <a:rPr lang="en-GB" sz="1200" dirty="0">
                <a:solidFill>
                  <a:srgbClr val="0A3456"/>
                </a:solidFill>
                <a:latin typeface="Poppins" pitchFamily="2" charset="77"/>
                <a:cs typeface="Poppins" pitchFamily="2" charset="77"/>
              </a:rPr>
              <a:t>07590121277</a:t>
            </a:r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2F848-C599-907F-3FB1-682D081BA38A}"/>
              </a:ext>
            </a:extLst>
          </p:cNvPr>
          <p:cNvSpPr txBox="1"/>
          <p:nvPr/>
        </p:nvSpPr>
        <p:spPr>
          <a:xfrm>
            <a:off x="151684" y="8909531"/>
            <a:ext cx="1524000" cy="147732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If you need to speak to someone, from the NSSA  at the event – please contact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put location"/>
          <p:cNvSpPr txBox="1"/>
          <p:nvPr/>
        </p:nvSpPr>
        <p:spPr>
          <a:xfrm>
            <a:off x="3486075" y="9436479"/>
            <a:ext cx="1579411" cy="18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Input name"/>
          <p:cNvSpPr txBox="1"/>
          <p:nvPr/>
        </p:nvSpPr>
        <p:spPr>
          <a:xfrm>
            <a:off x="3486075" y="9648195"/>
            <a:ext cx="6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Input email address"/>
          <p:cNvSpPr txBox="1"/>
          <p:nvPr/>
        </p:nvSpPr>
        <p:spPr>
          <a:xfrm>
            <a:off x="3486075" y="9859912"/>
            <a:ext cx="6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Input phone number"/>
          <p:cNvSpPr txBox="1"/>
          <p:nvPr/>
        </p:nvSpPr>
        <p:spPr>
          <a:xfrm flipH="1">
            <a:off x="3531794" y="9436479"/>
            <a:ext cx="10108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6E670-3C7C-994E-D1B4-C0773CF8BA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2480-D78A-5CB4-564A-880E314496A4}"/>
              </a:ext>
            </a:extLst>
          </p:cNvPr>
          <p:cNvSpPr txBox="1"/>
          <p:nvPr/>
        </p:nvSpPr>
        <p:spPr>
          <a:xfrm>
            <a:off x="151684" y="8909531"/>
            <a:ext cx="1524000" cy="147732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If you need to speak to someone, from the Burton  at the event – please contact </a:t>
            </a:r>
          </a:p>
        </p:txBody>
      </p:sp>
      <p:sp>
        <p:nvSpPr>
          <p:cNvPr id="2" name="Input email address">
            <a:extLst>
              <a:ext uri="{FF2B5EF4-FFF2-40B4-BE49-F238E27FC236}">
                <a16:creationId xmlns:a16="http://schemas.microsoft.com/office/drawing/2014/main" id="{76857EF2-61AA-F9E6-D335-F231650E825E}"/>
              </a:ext>
            </a:extLst>
          </p:cNvPr>
          <p:cNvSpPr txBox="1"/>
          <p:nvPr/>
        </p:nvSpPr>
        <p:spPr>
          <a:xfrm flipH="1">
            <a:off x="3440355" y="9613081"/>
            <a:ext cx="211861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rgbClr val="393668"/>
                </a:solidFill>
              </a:defRPr>
            </a:lvl1pPr>
          </a:lstStyle>
          <a:p>
            <a:endParaRPr sz="1200" dirty="0">
              <a:solidFill>
                <a:srgbClr val="0A3456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16149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BC8AE5C2-32FD-7E41-8EA1-C56C5476F6EA}" vid="{B0258891-EBE2-894A-99A8-492DEC0A14B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8ffdd6-e1b2-4a99-af03-d6d74ae5e961">
      <Terms xmlns="http://schemas.microsoft.com/office/infopath/2007/PartnerControls"/>
    </lcf76f155ced4ddcb4097134ff3c332f>
    <TaxCatchAll xmlns="01cadde6-2da3-4ed1-a37b-2df44cd7ce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082AEA6B89D4E9D6C577C27E750E4" ma:contentTypeVersion="18" ma:contentTypeDescription="Create a new document." ma:contentTypeScope="" ma:versionID="41edc12f60d443c09e7d2d332d22f702">
  <xsd:schema xmlns:xsd="http://www.w3.org/2001/XMLSchema" xmlns:xs="http://www.w3.org/2001/XMLSchema" xmlns:p="http://schemas.microsoft.com/office/2006/metadata/properties" xmlns:ns2="118ffdd6-e1b2-4a99-af03-d6d74ae5e961" xmlns:ns3="01cadde6-2da3-4ed1-a37b-2df44cd7ce31" targetNamespace="http://schemas.microsoft.com/office/2006/metadata/properties" ma:root="true" ma:fieldsID="f7a28899a65362e895e03181dad02ba8" ns2:_="" ns3:_="">
    <xsd:import namespace="118ffdd6-e1b2-4a99-af03-d6d74ae5e961"/>
    <xsd:import namespace="01cadde6-2da3-4ed1-a37b-2df44cd7ce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ffdd6-e1b2-4a99-af03-d6d74ae5e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5d9b88d-2994-48c5-a05f-c1f26a3a1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adde6-2da3-4ed1-a37b-2df44cd7ce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7e4bd3c-70c4-440e-b6a2-d9468debb5c6}" ma:internalName="TaxCatchAll" ma:showField="CatchAllData" ma:web="01cadde6-2da3-4ed1-a37b-2df44cd7ce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042B3-6065-4F22-AFBD-5E044557E0BD}">
  <ds:schemaRefs>
    <ds:schemaRef ds:uri="http://schemas.microsoft.com/office/2006/metadata/properties"/>
    <ds:schemaRef ds:uri="http://schemas.microsoft.com/office/infopath/2007/PartnerControls"/>
    <ds:schemaRef ds:uri="118ffdd6-e1b2-4a99-af03-d6d74ae5e961"/>
    <ds:schemaRef ds:uri="01cadde6-2da3-4ed1-a37b-2df44cd7ce31"/>
  </ds:schemaRefs>
</ds:datastoreItem>
</file>

<file path=customXml/itemProps2.xml><?xml version="1.0" encoding="utf-8"?>
<ds:datastoreItem xmlns:ds="http://schemas.openxmlformats.org/officeDocument/2006/customXml" ds:itemID="{31F2E5A2-86EB-4BC5-B44F-C85B43E41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CE68E-067A-4E5A-B1F7-B599A1490B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ffdd6-e1b2-4a99-af03-d6d74ae5e961"/>
    <ds:schemaRef ds:uri="01cadde6-2da3-4ed1-a37b-2df44cd7c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RYA_Safe&amp;Fun Posters_ENG_KIDS</Template>
  <TotalTime>10</TotalTime>
  <Words>47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Helvetica Neue</vt:lpstr>
      <vt:lpstr>Poppins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Gates</dc:creator>
  <cp:lastModifiedBy>ruth attridge</cp:lastModifiedBy>
  <cp:revision>2</cp:revision>
  <dcterms:created xsi:type="dcterms:W3CDTF">2023-10-12T14:57:06Z</dcterms:created>
  <dcterms:modified xsi:type="dcterms:W3CDTF">2024-07-11T10:02:41Z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0x010100CF3082AEA6B89D4E9D6C577C27E750E4</vt:lpwstr>
  </property>
</Properties>
</file>