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7" r:id="rId5"/>
    <p:sldId id="259" r:id="rId6"/>
    <p:sldId id="260" r:id="rId7"/>
    <p:sldId id="268" r:id="rId8"/>
    <p:sldId id="269" r:id="rId9"/>
    <p:sldId id="273" r:id="rId10"/>
    <p:sldId id="272" r:id="rId11"/>
    <p:sldId id="261" r:id="rId12"/>
    <p:sldId id="266" r:id="rId13"/>
    <p:sldId id="271" r:id="rId14"/>
    <p:sldId id="270" r:id="rId15"/>
    <p:sldId id="265" r:id="rId16"/>
  </p:sldIdLst>
  <p:sldSz cx="12192000" cy="6858000"/>
  <p:notesSz cx="6797675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9C8AE3-3410-46B8-B8DE-B3630F4C606D}" v="124" dt="2026-04-14T17:24:53.306"/>
    <p1510:client id="{C23DE47C-DC94-587C-0854-8C413E7AB46A}" v="1" dt="2026-04-14T16:55:30.7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odagh O'Driscoll ( Schull Community College )" userId="b1023d8c-961e-4b7a-8495-130ae99d70f9" providerId="ADAL" clId="{F6D753E5-8A56-4FA7-BF06-8E2889BF982D}"/>
    <pc:docChg chg="undo custSel addSld delSld modSld sldOrd modNotesMaster">
      <pc:chgData name="Clodagh O'Driscoll ( Schull Community College )" userId="b1023d8c-961e-4b7a-8495-130ae99d70f9" providerId="ADAL" clId="{F6D753E5-8A56-4FA7-BF06-8E2889BF982D}" dt="2026-04-14T17:24:53.306" v="2954" actId="20577"/>
      <pc:docMkLst>
        <pc:docMk/>
      </pc:docMkLst>
      <pc:sldChg chg="modSp mod">
        <pc:chgData name="Clodagh O'Driscoll ( Schull Community College )" userId="b1023d8c-961e-4b7a-8495-130ae99d70f9" providerId="ADAL" clId="{F6D753E5-8A56-4FA7-BF06-8E2889BF982D}" dt="2026-04-08T19:13:02.525" v="22" actId="20577"/>
        <pc:sldMkLst>
          <pc:docMk/>
          <pc:sldMk cId="3569419797" sldId="256"/>
        </pc:sldMkLst>
        <pc:spChg chg="mod">
          <ac:chgData name="Clodagh O'Driscoll ( Schull Community College )" userId="b1023d8c-961e-4b7a-8495-130ae99d70f9" providerId="ADAL" clId="{F6D753E5-8A56-4FA7-BF06-8E2889BF982D}" dt="2026-04-08T19:12:48.464" v="3" actId="20577"/>
          <ac:spMkLst>
            <pc:docMk/>
            <pc:sldMk cId="3569419797" sldId="256"/>
            <ac:spMk id="2" creationId="{6C3B1B00-5FE0-13D0-E47C-2F52580082B6}"/>
          </ac:spMkLst>
        </pc:spChg>
        <pc:spChg chg="mod">
          <ac:chgData name="Clodagh O'Driscoll ( Schull Community College )" userId="b1023d8c-961e-4b7a-8495-130ae99d70f9" providerId="ADAL" clId="{F6D753E5-8A56-4FA7-BF06-8E2889BF982D}" dt="2026-04-08T19:13:02.525" v="22" actId="20577"/>
          <ac:spMkLst>
            <pc:docMk/>
            <pc:sldMk cId="3569419797" sldId="256"/>
            <ac:spMk id="3" creationId="{A2132C67-7020-CD65-53DC-55DA09E068A0}"/>
          </ac:spMkLst>
        </pc:spChg>
      </pc:sldChg>
      <pc:sldChg chg="modSp mod">
        <pc:chgData name="Clodagh O'Driscoll ( Schull Community College )" userId="b1023d8c-961e-4b7a-8495-130ae99d70f9" providerId="ADAL" clId="{F6D753E5-8A56-4FA7-BF06-8E2889BF982D}" dt="2026-04-14T13:34:00.654" v="660" actId="113"/>
        <pc:sldMkLst>
          <pc:docMk/>
          <pc:sldMk cId="903195369" sldId="257"/>
        </pc:sldMkLst>
        <pc:spChg chg="mod">
          <ac:chgData name="Clodagh O'Driscoll ( Schull Community College )" userId="b1023d8c-961e-4b7a-8495-130ae99d70f9" providerId="ADAL" clId="{F6D753E5-8A56-4FA7-BF06-8E2889BF982D}" dt="2026-04-14T13:34:00.654" v="660" actId="113"/>
          <ac:spMkLst>
            <pc:docMk/>
            <pc:sldMk cId="903195369" sldId="257"/>
            <ac:spMk id="4" creationId="{37AF5353-E7C3-D00D-82F8-329041DA72FB}"/>
          </ac:spMkLst>
        </pc:spChg>
      </pc:sldChg>
      <pc:sldChg chg="addSp delSp modSp mod">
        <pc:chgData name="Clodagh O'Driscoll ( Schull Community College )" userId="b1023d8c-961e-4b7a-8495-130ae99d70f9" providerId="ADAL" clId="{F6D753E5-8A56-4FA7-BF06-8E2889BF982D}" dt="2026-04-14T16:57:03.398" v="2879" actId="21"/>
        <pc:sldMkLst>
          <pc:docMk/>
          <pc:sldMk cId="471920394" sldId="258"/>
        </pc:sldMkLst>
        <pc:spChg chg="mod">
          <ac:chgData name="Clodagh O'Driscoll ( Schull Community College )" userId="b1023d8c-961e-4b7a-8495-130ae99d70f9" providerId="ADAL" clId="{F6D753E5-8A56-4FA7-BF06-8E2889BF982D}" dt="2026-04-14T16:56:49.282" v="2870" actId="27636"/>
          <ac:spMkLst>
            <pc:docMk/>
            <pc:sldMk cId="471920394" sldId="258"/>
            <ac:spMk id="4" creationId="{CF015B4C-DB43-6B7A-33F9-954E8914875E}"/>
          </ac:spMkLst>
        </pc:spChg>
        <pc:picChg chg="add del mod">
          <ac:chgData name="Clodagh O'Driscoll ( Schull Community College )" userId="b1023d8c-961e-4b7a-8495-130ae99d70f9" providerId="ADAL" clId="{F6D753E5-8A56-4FA7-BF06-8E2889BF982D}" dt="2026-04-14T16:57:03.398" v="2879" actId="21"/>
          <ac:picMkLst>
            <pc:docMk/>
            <pc:sldMk cId="471920394" sldId="258"/>
            <ac:picMk id="5" creationId="{8538EE61-9FB0-25D0-D2BE-9156DF16A07F}"/>
          </ac:picMkLst>
        </pc:picChg>
      </pc:sldChg>
      <pc:sldChg chg="modSp mod ord">
        <pc:chgData name="Clodagh O'Driscoll ( Schull Community College )" userId="b1023d8c-961e-4b7a-8495-130ae99d70f9" providerId="ADAL" clId="{F6D753E5-8A56-4FA7-BF06-8E2889BF982D}" dt="2026-04-14T16:57:41.046" v="2896" actId="20577"/>
        <pc:sldMkLst>
          <pc:docMk/>
          <pc:sldMk cId="95133489" sldId="259"/>
        </pc:sldMkLst>
        <pc:spChg chg="mod">
          <ac:chgData name="Clodagh O'Driscoll ( Schull Community College )" userId="b1023d8c-961e-4b7a-8495-130ae99d70f9" providerId="ADAL" clId="{F6D753E5-8A56-4FA7-BF06-8E2889BF982D}" dt="2026-04-13T20:23:59.841" v="99" actId="20577"/>
          <ac:spMkLst>
            <pc:docMk/>
            <pc:sldMk cId="95133489" sldId="259"/>
            <ac:spMk id="2" creationId="{E73F1E4F-FB60-D615-4640-583C91A20E4E}"/>
          </ac:spMkLst>
        </pc:spChg>
        <pc:spChg chg="mod">
          <ac:chgData name="Clodagh O'Driscoll ( Schull Community College )" userId="b1023d8c-961e-4b7a-8495-130ae99d70f9" providerId="ADAL" clId="{F6D753E5-8A56-4FA7-BF06-8E2889BF982D}" dt="2026-04-14T16:57:41.046" v="2896" actId="20577"/>
          <ac:spMkLst>
            <pc:docMk/>
            <pc:sldMk cId="95133489" sldId="259"/>
            <ac:spMk id="3" creationId="{1BC5EFE3-5722-CAA6-10D7-3131086A46F4}"/>
          </ac:spMkLst>
        </pc:spChg>
      </pc:sldChg>
      <pc:sldChg chg="modSp mod ord">
        <pc:chgData name="Clodagh O'Driscoll ( Schull Community College )" userId="b1023d8c-961e-4b7a-8495-130ae99d70f9" providerId="ADAL" clId="{F6D753E5-8A56-4FA7-BF06-8E2889BF982D}" dt="2026-04-14T16:57:56.412" v="2930" actId="20577"/>
        <pc:sldMkLst>
          <pc:docMk/>
          <pc:sldMk cId="2413574797" sldId="260"/>
        </pc:sldMkLst>
        <pc:spChg chg="mod">
          <ac:chgData name="Clodagh O'Driscoll ( Schull Community College )" userId="b1023d8c-961e-4b7a-8495-130ae99d70f9" providerId="ADAL" clId="{F6D753E5-8A56-4FA7-BF06-8E2889BF982D}" dt="2026-04-14T16:57:56.412" v="2930" actId="20577"/>
          <ac:spMkLst>
            <pc:docMk/>
            <pc:sldMk cId="2413574797" sldId="260"/>
            <ac:spMk id="3" creationId="{2971DBDA-FAF4-7763-1336-FCEB9C59C950}"/>
          </ac:spMkLst>
        </pc:spChg>
      </pc:sldChg>
      <pc:sldChg chg="ord">
        <pc:chgData name="Clodagh O'Driscoll ( Schull Community College )" userId="b1023d8c-961e-4b7a-8495-130ae99d70f9" providerId="ADAL" clId="{F6D753E5-8A56-4FA7-BF06-8E2889BF982D}" dt="2026-04-14T05:50:05.453" v="527"/>
        <pc:sldMkLst>
          <pc:docMk/>
          <pc:sldMk cId="1172222891" sldId="261"/>
        </pc:sldMkLst>
      </pc:sldChg>
      <pc:sldChg chg="del">
        <pc:chgData name="Clodagh O'Driscoll ( Schull Community College )" userId="b1023d8c-961e-4b7a-8495-130ae99d70f9" providerId="ADAL" clId="{F6D753E5-8A56-4FA7-BF06-8E2889BF982D}" dt="2026-04-14T13:50:57.535" v="1685" actId="47"/>
        <pc:sldMkLst>
          <pc:docMk/>
          <pc:sldMk cId="1959455840" sldId="262"/>
        </pc:sldMkLst>
      </pc:sldChg>
      <pc:sldChg chg="del">
        <pc:chgData name="Clodagh O'Driscoll ( Schull Community College )" userId="b1023d8c-961e-4b7a-8495-130ae99d70f9" providerId="ADAL" clId="{F6D753E5-8A56-4FA7-BF06-8E2889BF982D}" dt="2026-04-14T05:52:01.685" v="550" actId="47"/>
        <pc:sldMkLst>
          <pc:docMk/>
          <pc:sldMk cId="159920714" sldId="263"/>
        </pc:sldMkLst>
      </pc:sldChg>
      <pc:sldChg chg="modSp mod">
        <pc:chgData name="Clodagh O'Driscoll ( Schull Community College )" userId="b1023d8c-961e-4b7a-8495-130ae99d70f9" providerId="ADAL" clId="{F6D753E5-8A56-4FA7-BF06-8E2889BF982D}" dt="2026-04-14T17:24:53.306" v="2954" actId="20577"/>
        <pc:sldMkLst>
          <pc:docMk/>
          <pc:sldMk cId="2357258065" sldId="265"/>
        </pc:sldMkLst>
        <pc:spChg chg="mod">
          <ac:chgData name="Clodagh O'Driscoll ( Schull Community College )" userId="b1023d8c-961e-4b7a-8495-130ae99d70f9" providerId="ADAL" clId="{F6D753E5-8A56-4FA7-BF06-8E2889BF982D}" dt="2026-04-14T17:24:53.306" v="2954" actId="20577"/>
          <ac:spMkLst>
            <pc:docMk/>
            <pc:sldMk cId="2357258065" sldId="265"/>
            <ac:spMk id="2" creationId="{4A0E988B-E412-BDFE-98AB-17276905DBF6}"/>
          </ac:spMkLst>
        </pc:spChg>
      </pc:sldChg>
      <pc:sldChg chg="modSp mod ord">
        <pc:chgData name="Clodagh O'Driscoll ( Schull Community College )" userId="b1023d8c-961e-4b7a-8495-130ae99d70f9" providerId="ADAL" clId="{F6D753E5-8A56-4FA7-BF06-8E2889BF982D}" dt="2026-04-14T16:31:20.516" v="2855" actId="20577"/>
        <pc:sldMkLst>
          <pc:docMk/>
          <pc:sldMk cId="2752271313" sldId="266"/>
        </pc:sldMkLst>
        <pc:spChg chg="mod">
          <ac:chgData name="Clodagh O'Driscoll ( Schull Community College )" userId="b1023d8c-961e-4b7a-8495-130ae99d70f9" providerId="ADAL" clId="{F6D753E5-8A56-4FA7-BF06-8E2889BF982D}" dt="2026-04-14T16:31:20.516" v="2855" actId="20577"/>
          <ac:spMkLst>
            <pc:docMk/>
            <pc:sldMk cId="2752271313" sldId="266"/>
            <ac:spMk id="3" creationId="{7CC67581-48BD-7F4C-612B-FEFA6EE7D5D5}"/>
          </ac:spMkLst>
        </pc:spChg>
      </pc:sldChg>
      <pc:sldChg chg="addSp delSp modSp new mod setBg">
        <pc:chgData name="Clodagh O'Driscoll ( Schull Community College )" userId="b1023d8c-961e-4b7a-8495-130ae99d70f9" providerId="ADAL" clId="{F6D753E5-8A56-4FA7-BF06-8E2889BF982D}" dt="2026-04-14T16:57:27.367" v="2890" actId="20577"/>
        <pc:sldMkLst>
          <pc:docMk/>
          <pc:sldMk cId="1293598756" sldId="267"/>
        </pc:sldMkLst>
        <pc:spChg chg="mod">
          <ac:chgData name="Clodagh O'Driscoll ( Schull Community College )" userId="b1023d8c-961e-4b7a-8495-130ae99d70f9" providerId="ADAL" clId="{F6D753E5-8A56-4FA7-BF06-8E2889BF982D}" dt="2026-04-14T16:57:18.630" v="2883" actId="26606"/>
          <ac:spMkLst>
            <pc:docMk/>
            <pc:sldMk cId="1293598756" sldId="267"/>
            <ac:spMk id="2" creationId="{0D71306F-E9B6-4715-5935-1F8D71E0366A}"/>
          </ac:spMkLst>
        </pc:spChg>
        <pc:spChg chg="mod">
          <ac:chgData name="Clodagh O'Driscoll ( Schull Community College )" userId="b1023d8c-961e-4b7a-8495-130ae99d70f9" providerId="ADAL" clId="{F6D753E5-8A56-4FA7-BF06-8E2889BF982D}" dt="2026-04-14T16:57:27.367" v="2890" actId="20577"/>
          <ac:spMkLst>
            <pc:docMk/>
            <pc:sldMk cId="1293598756" sldId="267"/>
            <ac:spMk id="3" creationId="{6332B7E1-5BF3-D8D0-BE96-05162D4C53A8}"/>
          </ac:spMkLst>
        </pc:spChg>
        <pc:spChg chg="add del">
          <ac:chgData name="Clodagh O'Driscoll ( Schull Community College )" userId="b1023d8c-961e-4b7a-8495-130ae99d70f9" providerId="ADAL" clId="{F6D753E5-8A56-4FA7-BF06-8E2889BF982D}" dt="2026-04-14T16:57:18.630" v="2883" actId="26606"/>
          <ac:spMkLst>
            <pc:docMk/>
            <pc:sldMk cId="1293598756" sldId="267"/>
            <ac:spMk id="10" creationId="{C4285719-470E-454C-AF62-8323075F1F5B}"/>
          </ac:spMkLst>
        </pc:spChg>
        <pc:spChg chg="add del">
          <ac:chgData name="Clodagh O'Driscoll ( Schull Community College )" userId="b1023d8c-961e-4b7a-8495-130ae99d70f9" providerId="ADAL" clId="{F6D753E5-8A56-4FA7-BF06-8E2889BF982D}" dt="2026-04-14T16:57:18.630" v="2883" actId="26606"/>
          <ac:spMkLst>
            <pc:docMk/>
            <pc:sldMk cId="1293598756" sldId="267"/>
            <ac:spMk id="12" creationId="{CD9FE4EF-C4D8-49A0-B2FF-81D8DB7D8A24}"/>
          </ac:spMkLst>
        </pc:spChg>
        <pc:spChg chg="add del">
          <ac:chgData name="Clodagh O'Driscoll ( Schull Community College )" userId="b1023d8c-961e-4b7a-8495-130ae99d70f9" providerId="ADAL" clId="{F6D753E5-8A56-4FA7-BF06-8E2889BF982D}" dt="2026-04-14T16:57:18.630" v="2883" actId="26606"/>
          <ac:spMkLst>
            <pc:docMk/>
            <pc:sldMk cId="1293598756" sldId="267"/>
            <ac:spMk id="14" creationId="{4300840D-0A0B-4512-BACA-B439D5B9C57C}"/>
          </ac:spMkLst>
        </pc:spChg>
        <pc:spChg chg="add del">
          <ac:chgData name="Clodagh O'Driscoll ( Schull Community College )" userId="b1023d8c-961e-4b7a-8495-130ae99d70f9" providerId="ADAL" clId="{F6D753E5-8A56-4FA7-BF06-8E2889BF982D}" dt="2026-04-14T16:57:18.630" v="2883" actId="26606"/>
          <ac:spMkLst>
            <pc:docMk/>
            <pc:sldMk cId="1293598756" sldId="267"/>
            <ac:spMk id="16" creationId="{D2B78728-A580-49A7-84F9-6EF6F583ADE0}"/>
          </ac:spMkLst>
        </pc:spChg>
        <pc:spChg chg="add del">
          <ac:chgData name="Clodagh O'Driscoll ( Schull Community College )" userId="b1023d8c-961e-4b7a-8495-130ae99d70f9" providerId="ADAL" clId="{F6D753E5-8A56-4FA7-BF06-8E2889BF982D}" dt="2026-04-14T16:57:18.630" v="2883" actId="26606"/>
          <ac:spMkLst>
            <pc:docMk/>
            <pc:sldMk cId="1293598756" sldId="267"/>
            <ac:spMk id="18" creationId="{38FAA1A1-D861-433F-88FA-1E9D6FD31D11}"/>
          </ac:spMkLst>
        </pc:spChg>
        <pc:spChg chg="add del">
          <ac:chgData name="Clodagh O'Driscoll ( Schull Community College )" userId="b1023d8c-961e-4b7a-8495-130ae99d70f9" providerId="ADAL" clId="{F6D753E5-8A56-4FA7-BF06-8E2889BF982D}" dt="2026-04-14T16:57:18.630" v="2883" actId="26606"/>
          <ac:spMkLst>
            <pc:docMk/>
            <pc:sldMk cId="1293598756" sldId="267"/>
            <ac:spMk id="20" creationId="{8D71EDA1-87BF-4D5D-AB79-F346FD19278A}"/>
          </ac:spMkLst>
        </pc:spChg>
        <pc:picChg chg="add mod">
          <ac:chgData name="Clodagh O'Driscoll ( Schull Community College )" userId="b1023d8c-961e-4b7a-8495-130ae99d70f9" providerId="ADAL" clId="{F6D753E5-8A56-4FA7-BF06-8E2889BF982D}" dt="2026-04-14T16:57:22.217" v="2884" actId="1076"/>
          <ac:picMkLst>
            <pc:docMk/>
            <pc:sldMk cId="1293598756" sldId="267"/>
            <ac:picMk id="5" creationId="{8538EE61-9FB0-25D0-D2BE-9156DF16A07F}"/>
          </ac:picMkLst>
        </pc:picChg>
      </pc:sldChg>
      <pc:sldChg chg="new del">
        <pc:chgData name="Clodagh O'Driscoll ( Schull Community College )" userId="b1023d8c-961e-4b7a-8495-130ae99d70f9" providerId="ADAL" clId="{F6D753E5-8A56-4FA7-BF06-8E2889BF982D}" dt="2026-04-08T19:15:35.899" v="71" actId="47"/>
        <pc:sldMkLst>
          <pc:docMk/>
          <pc:sldMk cId="1852055960" sldId="267"/>
        </pc:sldMkLst>
      </pc:sldChg>
      <pc:sldChg chg="addSp modSp new mod ord modClrScheme chgLayout">
        <pc:chgData name="Clodagh O'Driscoll ( Schull Community College )" userId="b1023d8c-961e-4b7a-8495-130ae99d70f9" providerId="ADAL" clId="{F6D753E5-8A56-4FA7-BF06-8E2889BF982D}" dt="2026-04-14T13:44:59.411" v="1278"/>
        <pc:sldMkLst>
          <pc:docMk/>
          <pc:sldMk cId="1737493311" sldId="268"/>
        </pc:sldMkLst>
        <pc:spChg chg="add mod">
          <ac:chgData name="Clodagh O'Driscoll ( Schull Community College )" userId="b1023d8c-961e-4b7a-8495-130ae99d70f9" providerId="ADAL" clId="{F6D753E5-8A56-4FA7-BF06-8E2889BF982D}" dt="2026-04-14T05:51:08.544" v="535" actId="20577"/>
          <ac:spMkLst>
            <pc:docMk/>
            <pc:sldMk cId="1737493311" sldId="268"/>
            <ac:spMk id="2" creationId="{08BD4BBB-2DC4-DF83-64D2-2BABEA362BDF}"/>
          </ac:spMkLst>
        </pc:spChg>
        <pc:spChg chg="add mod">
          <ac:chgData name="Clodagh O'Driscoll ( Schull Community College )" userId="b1023d8c-961e-4b7a-8495-130ae99d70f9" providerId="ADAL" clId="{F6D753E5-8A56-4FA7-BF06-8E2889BF982D}" dt="2026-04-14T13:44:09.262" v="1209" actId="20577"/>
          <ac:spMkLst>
            <pc:docMk/>
            <pc:sldMk cId="1737493311" sldId="268"/>
            <ac:spMk id="3" creationId="{B94D7D53-1D96-7E1B-0769-1A1A9E813143}"/>
          </ac:spMkLst>
        </pc:spChg>
      </pc:sldChg>
      <pc:sldChg chg="new del">
        <pc:chgData name="Clodagh O'Driscoll ( Schull Community College )" userId="b1023d8c-961e-4b7a-8495-130ae99d70f9" providerId="ADAL" clId="{F6D753E5-8A56-4FA7-BF06-8E2889BF982D}" dt="2026-04-14T05:49:44.006" v="525" actId="47"/>
        <pc:sldMkLst>
          <pc:docMk/>
          <pc:sldMk cId="3068422856" sldId="268"/>
        </pc:sldMkLst>
      </pc:sldChg>
      <pc:sldChg chg="modSp new mod ord">
        <pc:chgData name="Clodagh O'Driscoll ( Schull Community College )" userId="b1023d8c-961e-4b7a-8495-130ae99d70f9" providerId="ADAL" clId="{F6D753E5-8A56-4FA7-BF06-8E2889BF982D}" dt="2026-04-14T16:07:21.350" v="2354" actId="20577"/>
        <pc:sldMkLst>
          <pc:docMk/>
          <pc:sldMk cId="1163762534" sldId="269"/>
        </pc:sldMkLst>
        <pc:spChg chg="mod">
          <ac:chgData name="Clodagh O'Driscoll ( Schull Community College )" userId="b1023d8c-961e-4b7a-8495-130ae99d70f9" providerId="ADAL" clId="{F6D753E5-8A56-4FA7-BF06-8E2889BF982D}" dt="2026-04-14T13:45:15.964" v="1290" actId="20577"/>
          <ac:spMkLst>
            <pc:docMk/>
            <pc:sldMk cId="1163762534" sldId="269"/>
            <ac:spMk id="2" creationId="{BB89F228-017C-E197-2FF9-6F5E5C7B4C16}"/>
          </ac:spMkLst>
        </pc:spChg>
        <pc:spChg chg="mod">
          <ac:chgData name="Clodagh O'Driscoll ( Schull Community College )" userId="b1023d8c-961e-4b7a-8495-130ae99d70f9" providerId="ADAL" clId="{F6D753E5-8A56-4FA7-BF06-8E2889BF982D}" dt="2026-04-14T16:07:21.350" v="2354" actId="20577"/>
          <ac:spMkLst>
            <pc:docMk/>
            <pc:sldMk cId="1163762534" sldId="269"/>
            <ac:spMk id="3" creationId="{2F0A3FCF-FFA3-207F-D0AC-2627F43C49A0}"/>
          </ac:spMkLst>
        </pc:spChg>
      </pc:sldChg>
      <pc:sldChg chg="modSp new mod">
        <pc:chgData name="Clodagh O'Driscoll ( Schull Community College )" userId="b1023d8c-961e-4b7a-8495-130ae99d70f9" providerId="ADAL" clId="{F6D753E5-8A56-4FA7-BF06-8E2889BF982D}" dt="2026-04-14T16:19:19.597" v="2773" actId="20577"/>
        <pc:sldMkLst>
          <pc:docMk/>
          <pc:sldMk cId="4198215961" sldId="270"/>
        </pc:sldMkLst>
        <pc:spChg chg="mod">
          <ac:chgData name="Clodagh O'Driscoll ( Schull Community College )" userId="b1023d8c-961e-4b7a-8495-130ae99d70f9" providerId="ADAL" clId="{F6D753E5-8A56-4FA7-BF06-8E2889BF982D}" dt="2026-04-14T05:52:45.508" v="557" actId="20577"/>
          <ac:spMkLst>
            <pc:docMk/>
            <pc:sldMk cId="4198215961" sldId="270"/>
            <ac:spMk id="2" creationId="{55E2A89A-E17B-64EA-6522-658CA8A0E756}"/>
          </ac:spMkLst>
        </pc:spChg>
        <pc:spChg chg="mod">
          <ac:chgData name="Clodagh O'Driscoll ( Schull Community College )" userId="b1023d8c-961e-4b7a-8495-130ae99d70f9" providerId="ADAL" clId="{F6D753E5-8A56-4FA7-BF06-8E2889BF982D}" dt="2026-04-14T16:19:19.597" v="2773" actId="20577"/>
          <ac:spMkLst>
            <pc:docMk/>
            <pc:sldMk cId="4198215961" sldId="270"/>
            <ac:spMk id="3" creationId="{00E86B8A-46AC-E53F-F46C-BF09B5C74C6F}"/>
          </ac:spMkLst>
        </pc:spChg>
      </pc:sldChg>
      <pc:sldChg chg="modSp new mod ord">
        <pc:chgData name="Clodagh O'Driscoll ( Schull Community College )" userId="b1023d8c-961e-4b7a-8495-130ae99d70f9" providerId="ADAL" clId="{F6D753E5-8A56-4FA7-BF06-8E2889BF982D}" dt="2026-04-14T17:00:12.411" v="2937" actId="20577"/>
        <pc:sldMkLst>
          <pc:docMk/>
          <pc:sldMk cId="2281105835" sldId="271"/>
        </pc:sldMkLst>
        <pc:spChg chg="mod">
          <ac:chgData name="Clodagh O'Driscoll ( Schull Community College )" userId="b1023d8c-961e-4b7a-8495-130ae99d70f9" providerId="ADAL" clId="{F6D753E5-8A56-4FA7-BF06-8E2889BF982D}" dt="2026-04-14T14:18:07.787" v="1691" actId="20577"/>
          <ac:spMkLst>
            <pc:docMk/>
            <pc:sldMk cId="2281105835" sldId="271"/>
            <ac:spMk id="2" creationId="{2C64D1DD-DD89-AD4E-60E8-244A7C4B0915}"/>
          </ac:spMkLst>
        </pc:spChg>
        <pc:spChg chg="mod">
          <ac:chgData name="Clodagh O'Driscoll ( Schull Community College )" userId="b1023d8c-961e-4b7a-8495-130ae99d70f9" providerId="ADAL" clId="{F6D753E5-8A56-4FA7-BF06-8E2889BF982D}" dt="2026-04-14T17:00:12.411" v="2937" actId="20577"/>
          <ac:spMkLst>
            <pc:docMk/>
            <pc:sldMk cId="2281105835" sldId="271"/>
            <ac:spMk id="3" creationId="{3B1FC34E-DA71-54C7-255F-FE57C7481A2F}"/>
          </ac:spMkLst>
        </pc:spChg>
      </pc:sldChg>
      <pc:sldChg chg="addSp delSp modSp new mod">
        <pc:chgData name="Clodagh O'Driscoll ( Schull Community College )" userId="b1023d8c-961e-4b7a-8495-130ae99d70f9" providerId="ADAL" clId="{F6D753E5-8A56-4FA7-BF06-8E2889BF982D}" dt="2026-04-14T16:08:51.900" v="2365" actId="9405"/>
        <pc:sldMkLst>
          <pc:docMk/>
          <pc:sldMk cId="3858832074" sldId="272"/>
        </pc:sldMkLst>
        <pc:spChg chg="mod">
          <ac:chgData name="Clodagh O'Driscoll ( Schull Community College )" userId="b1023d8c-961e-4b7a-8495-130ae99d70f9" providerId="ADAL" clId="{F6D753E5-8A56-4FA7-BF06-8E2889BF982D}" dt="2026-04-14T16:08:50.878" v="2364"/>
          <ac:spMkLst>
            <pc:docMk/>
            <pc:sldMk cId="3858832074" sldId="272"/>
            <ac:spMk id="2" creationId="{3CB69A31-8B43-CC6B-B376-08D586F1B39B}"/>
          </ac:spMkLst>
        </pc:spChg>
        <pc:grpChg chg="del mod">
          <ac:chgData name="Clodagh O'Driscoll ( Schull Community College )" userId="b1023d8c-961e-4b7a-8495-130ae99d70f9" providerId="ADAL" clId="{F6D753E5-8A56-4FA7-BF06-8E2889BF982D}" dt="2026-04-14T16:08:17.906" v="2358"/>
          <ac:grpSpMkLst>
            <pc:docMk/>
            <pc:sldMk cId="3858832074" sldId="272"/>
            <ac:grpSpMk id="10" creationId="{6FCAFD5A-08D0-D02C-C3AD-9D0BCCF397E8}"/>
          </ac:grpSpMkLst>
        </pc:grpChg>
        <pc:grpChg chg="mod">
          <ac:chgData name="Clodagh O'Driscoll ( Schull Community College )" userId="b1023d8c-961e-4b7a-8495-130ae99d70f9" providerId="ADAL" clId="{F6D753E5-8A56-4FA7-BF06-8E2889BF982D}" dt="2026-04-14T16:08:50.878" v="2364"/>
          <ac:grpSpMkLst>
            <pc:docMk/>
            <pc:sldMk cId="3858832074" sldId="272"/>
            <ac:grpSpMk id="16" creationId="{EB5F203D-4799-C4E1-AB95-3CBEE2CDF893}"/>
          </ac:grpSpMkLst>
        </pc:grpChg>
        <pc:grpChg chg="mod">
          <ac:chgData name="Clodagh O'Driscoll ( Schull Community College )" userId="b1023d8c-961e-4b7a-8495-130ae99d70f9" providerId="ADAL" clId="{F6D753E5-8A56-4FA7-BF06-8E2889BF982D}" dt="2026-04-14T16:08:50.878" v="2364"/>
          <ac:grpSpMkLst>
            <pc:docMk/>
            <pc:sldMk cId="3858832074" sldId="272"/>
            <ac:grpSpMk id="17" creationId="{3AE84107-4FB7-BBE9-7675-5BCC055CF635}"/>
          </ac:grpSpMkLst>
        </pc:grpChg>
        <pc:picChg chg="add del mod">
          <ac:chgData name="Clodagh O'Driscoll ( Schull Community College )" userId="b1023d8c-961e-4b7a-8495-130ae99d70f9" providerId="ADAL" clId="{F6D753E5-8A56-4FA7-BF06-8E2889BF982D}" dt="2026-04-14T14:25:12.004" v="2033" actId="478"/>
          <ac:picMkLst>
            <pc:docMk/>
            <pc:sldMk cId="3858832074" sldId="272"/>
            <ac:picMk id="5" creationId="{41625176-4170-D495-4F26-79429CAE18E8}"/>
          </ac:picMkLst>
        </pc:picChg>
        <pc:picChg chg="add mod">
          <ac:chgData name="Clodagh O'Driscoll ( Schull Community College )" userId="b1023d8c-961e-4b7a-8495-130ae99d70f9" providerId="ADAL" clId="{F6D753E5-8A56-4FA7-BF06-8E2889BF982D}" dt="2026-04-14T14:25:59.321" v="2039" actId="14100"/>
          <ac:picMkLst>
            <pc:docMk/>
            <pc:sldMk cId="3858832074" sldId="272"/>
            <ac:picMk id="7" creationId="{69E9F80A-CA44-0137-1524-F4E7501DFCBB}"/>
          </ac:picMkLst>
        </pc:picChg>
        <pc:inkChg chg="add mod">
          <ac:chgData name="Clodagh O'Driscoll ( Schull Community College )" userId="b1023d8c-961e-4b7a-8495-130ae99d70f9" providerId="ADAL" clId="{F6D753E5-8A56-4FA7-BF06-8E2889BF982D}" dt="2026-04-14T16:08:17.906" v="2358"/>
          <ac:inkMkLst>
            <pc:docMk/>
            <pc:sldMk cId="3858832074" sldId="272"/>
            <ac:inkMk id="8" creationId="{350B63DD-2984-73FE-0F46-9042322423A1}"/>
          </ac:inkMkLst>
        </pc:inkChg>
        <pc:inkChg chg="add del mod">
          <ac:chgData name="Clodagh O'Driscoll ( Schull Community College )" userId="b1023d8c-961e-4b7a-8495-130ae99d70f9" providerId="ADAL" clId="{F6D753E5-8A56-4FA7-BF06-8E2889BF982D}" dt="2026-04-14T16:08:17.906" v="2358"/>
          <ac:inkMkLst>
            <pc:docMk/>
            <pc:sldMk cId="3858832074" sldId="272"/>
            <ac:inkMk id="9" creationId="{F04E5DDF-E20B-F900-189C-6ED4DA96C4A5}"/>
          </ac:inkMkLst>
        </pc:inkChg>
        <pc:inkChg chg="add">
          <ac:chgData name="Clodagh O'Driscoll ( Schull Community College )" userId="b1023d8c-961e-4b7a-8495-130ae99d70f9" providerId="ADAL" clId="{F6D753E5-8A56-4FA7-BF06-8E2889BF982D}" dt="2026-04-14T16:08:32.402" v="2359" actId="9405"/>
          <ac:inkMkLst>
            <pc:docMk/>
            <pc:sldMk cId="3858832074" sldId="272"/>
            <ac:inkMk id="11" creationId="{779F3848-15AE-21A7-3885-CD2F7A1CEAC0}"/>
          </ac:inkMkLst>
        </pc:inkChg>
        <pc:inkChg chg="add mod">
          <ac:chgData name="Clodagh O'Driscoll ( Schull Community College )" userId="b1023d8c-961e-4b7a-8495-130ae99d70f9" providerId="ADAL" clId="{F6D753E5-8A56-4FA7-BF06-8E2889BF982D}" dt="2026-04-14T16:08:50.878" v="2364"/>
          <ac:inkMkLst>
            <pc:docMk/>
            <pc:sldMk cId="3858832074" sldId="272"/>
            <ac:inkMk id="12" creationId="{99151CFC-878A-90A4-4385-99800E126A1B}"/>
          </ac:inkMkLst>
        </pc:inkChg>
        <pc:inkChg chg="add mod">
          <ac:chgData name="Clodagh O'Driscoll ( Schull Community College )" userId="b1023d8c-961e-4b7a-8495-130ae99d70f9" providerId="ADAL" clId="{F6D753E5-8A56-4FA7-BF06-8E2889BF982D}" dt="2026-04-14T16:08:50.878" v="2364"/>
          <ac:inkMkLst>
            <pc:docMk/>
            <pc:sldMk cId="3858832074" sldId="272"/>
            <ac:inkMk id="13" creationId="{FFF5F57B-7824-2B4D-9C39-D77B1700DED3}"/>
          </ac:inkMkLst>
        </pc:inkChg>
        <pc:inkChg chg="add mod">
          <ac:chgData name="Clodagh O'Driscoll ( Schull Community College )" userId="b1023d8c-961e-4b7a-8495-130ae99d70f9" providerId="ADAL" clId="{F6D753E5-8A56-4FA7-BF06-8E2889BF982D}" dt="2026-04-14T16:08:50.878" v="2364"/>
          <ac:inkMkLst>
            <pc:docMk/>
            <pc:sldMk cId="3858832074" sldId="272"/>
            <ac:inkMk id="14" creationId="{EB10CC79-B975-BEE4-B05A-040C735A941A}"/>
          </ac:inkMkLst>
        </pc:inkChg>
        <pc:inkChg chg="add mod">
          <ac:chgData name="Clodagh O'Driscoll ( Schull Community College )" userId="b1023d8c-961e-4b7a-8495-130ae99d70f9" providerId="ADAL" clId="{F6D753E5-8A56-4FA7-BF06-8E2889BF982D}" dt="2026-04-14T16:08:50.878" v="2364"/>
          <ac:inkMkLst>
            <pc:docMk/>
            <pc:sldMk cId="3858832074" sldId="272"/>
            <ac:inkMk id="15" creationId="{15157C24-9619-EBE9-C5F6-B8C090892F1F}"/>
          </ac:inkMkLst>
        </pc:inkChg>
        <pc:inkChg chg="add">
          <ac:chgData name="Clodagh O'Driscoll ( Schull Community College )" userId="b1023d8c-961e-4b7a-8495-130ae99d70f9" providerId="ADAL" clId="{F6D753E5-8A56-4FA7-BF06-8E2889BF982D}" dt="2026-04-14T16:08:51.900" v="2365" actId="9405"/>
          <ac:inkMkLst>
            <pc:docMk/>
            <pc:sldMk cId="3858832074" sldId="272"/>
            <ac:inkMk id="18" creationId="{0CC05442-7897-6ACB-F421-C12FAE28DC22}"/>
          </ac:inkMkLst>
        </pc:inkChg>
      </pc:sldChg>
      <pc:sldChg chg="addSp delSp modSp new mod modClrScheme chgLayout">
        <pc:chgData name="Clodagh O'Driscoll ( Schull Community College )" userId="b1023d8c-961e-4b7a-8495-130ae99d70f9" providerId="ADAL" clId="{F6D753E5-8A56-4FA7-BF06-8E2889BF982D}" dt="2026-04-14T16:06:28.291" v="2290" actId="22"/>
        <pc:sldMkLst>
          <pc:docMk/>
          <pc:sldMk cId="1641917972" sldId="273"/>
        </pc:sldMkLst>
        <pc:spChg chg="del">
          <ac:chgData name="Clodagh O'Driscoll ( Schull Community College )" userId="b1023d8c-961e-4b7a-8495-130ae99d70f9" providerId="ADAL" clId="{F6D753E5-8A56-4FA7-BF06-8E2889BF982D}" dt="2026-04-14T16:04:42.933" v="2285" actId="700"/>
          <ac:spMkLst>
            <pc:docMk/>
            <pc:sldMk cId="1641917972" sldId="273"/>
            <ac:spMk id="2" creationId="{5C150832-B43E-5E01-9F6E-A289DE63B3B5}"/>
          </ac:spMkLst>
        </pc:spChg>
        <pc:spChg chg="add del">
          <ac:chgData name="Clodagh O'Driscoll ( Schull Community College )" userId="b1023d8c-961e-4b7a-8495-130ae99d70f9" providerId="ADAL" clId="{F6D753E5-8A56-4FA7-BF06-8E2889BF982D}" dt="2026-04-14T16:04:42.933" v="2285" actId="700"/>
          <ac:spMkLst>
            <pc:docMk/>
            <pc:sldMk cId="1641917972" sldId="273"/>
            <ac:spMk id="3" creationId="{1FF1E480-0CF5-D42A-AFAA-D63472D87152}"/>
          </ac:spMkLst>
        </pc:spChg>
        <pc:graphicFrameChg chg="add mod">
          <ac:chgData name="Clodagh O'Driscoll ( Schull Community College )" userId="b1023d8c-961e-4b7a-8495-130ae99d70f9" providerId="ADAL" clId="{F6D753E5-8A56-4FA7-BF06-8E2889BF982D}" dt="2026-04-14T16:04:38.068" v="2284"/>
          <ac:graphicFrameMkLst>
            <pc:docMk/>
            <pc:sldMk cId="1641917972" sldId="273"/>
            <ac:graphicFrameMk id="4" creationId="{5EEAE48B-50DE-3E93-C45B-37D9CF7A2DBC}"/>
          </ac:graphicFrameMkLst>
        </pc:graphicFrameChg>
        <pc:graphicFrameChg chg="add del mod">
          <ac:chgData name="Clodagh O'Driscoll ( Schull Community College )" userId="b1023d8c-961e-4b7a-8495-130ae99d70f9" providerId="ADAL" clId="{F6D753E5-8A56-4FA7-BF06-8E2889BF982D}" dt="2026-04-14T16:04:51.120" v="2289" actId="478"/>
          <ac:graphicFrameMkLst>
            <pc:docMk/>
            <pc:sldMk cId="1641917972" sldId="273"/>
            <ac:graphicFrameMk id="5" creationId="{94D1EECD-3844-8BDB-F1E7-928CE81868B7}"/>
          </ac:graphicFrameMkLst>
        </pc:graphicFrameChg>
        <pc:picChg chg="add">
          <ac:chgData name="Clodagh O'Driscoll ( Schull Community College )" userId="b1023d8c-961e-4b7a-8495-130ae99d70f9" providerId="ADAL" clId="{F6D753E5-8A56-4FA7-BF06-8E2889BF982D}" dt="2026-04-14T16:06:28.291" v="2290" actId="22"/>
          <ac:picMkLst>
            <pc:docMk/>
            <pc:sldMk cId="1641917972" sldId="273"/>
            <ac:picMk id="7" creationId="{BD4C2CC4-9B52-8FB6-659D-6608A695EDD0}"/>
          </ac:picMkLst>
        </pc:picChg>
        <pc:picChg chg="add mod">
          <ac:chgData name="Clodagh O'Driscoll ( Schull Community College )" userId="b1023d8c-961e-4b7a-8495-130ae99d70f9" providerId="ADAL" clId="{F6D753E5-8A56-4FA7-BF06-8E2889BF982D}" dt="2026-04-14T16:04:38.068" v="2284"/>
          <ac:picMkLst>
            <pc:docMk/>
            <pc:sldMk cId="1641917972" sldId="273"/>
            <ac:picMk id="1025" creationId="{4FA96C42-F009-4ACC-B7B7-658239B24482}"/>
          </ac:picMkLst>
        </pc:picChg>
        <pc:picChg chg="add mod">
          <ac:chgData name="Clodagh O'Driscoll ( Schull Community College )" userId="b1023d8c-961e-4b7a-8495-130ae99d70f9" providerId="ADAL" clId="{F6D753E5-8A56-4FA7-BF06-8E2889BF982D}" dt="2026-04-14T16:04:38.068" v="2284"/>
          <ac:picMkLst>
            <pc:docMk/>
            <pc:sldMk cId="1641917972" sldId="273"/>
            <ac:picMk id="1026" creationId="{662EFA1E-2C50-595B-3930-8DB8737A6CBB}"/>
          </ac:picMkLst>
        </pc:picChg>
        <pc:picChg chg="add mod">
          <ac:chgData name="Clodagh O'Driscoll ( Schull Community College )" userId="b1023d8c-961e-4b7a-8495-130ae99d70f9" providerId="ADAL" clId="{F6D753E5-8A56-4FA7-BF06-8E2889BF982D}" dt="2026-04-14T16:04:38.068" v="2284"/>
          <ac:picMkLst>
            <pc:docMk/>
            <pc:sldMk cId="1641917972" sldId="273"/>
            <ac:picMk id="1027" creationId="{D08A23D8-A409-16FE-C82D-CFAA335C427F}"/>
          </ac:picMkLst>
        </pc:picChg>
        <pc:picChg chg="add mod">
          <ac:chgData name="Clodagh O'Driscoll ( Schull Community College )" userId="b1023d8c-961e-4b7a-8495-130ae99d70f9" providerId="ADAL" clId="{F6D753E5-8A56-4FA7-BF06-8E2889BF982D}" dt="2026-04-14T16:04:38.068" v="2284"/>
          <ac:picMkLst>
            <pc:docMk/>
            <pc:sldMk cId="1641917972" sldId="273"/>
            <ac:picMk id="1028" creationId="{CC094BED-EAEE-7737-9AC9-7B4E05AF5704}"/>
          </ac:picMkLst>
        </pc:picChg>
        <pc:picChg chg="add del mod">
          <ac:chgData name="Clodagh O'Driscoll ( Schull Community College )" userId="b1023d8c-961e-4b7a-8495-130ae99d70f9" providerId="ADAL" clId="{F6D753E5-8A56-4FA7-BF06-8E2889BF982D}" dt="2026-04-14T16:04:51.120" v="2289" actId="478"/>
          <ac:picMkLst>
            <pc:docMk/>
            <pc:sldMk cId="1641917972" sldId="273"/>
            <ac:picMk id="1029" creationId="{5E773CE9-782D-8CD6-03C3-8415FAC81AC0}"/>
          </ac:picMkLst>
        </pc:picChg>
        <pc:picChg chg="add del mod">
          <ac:chgData name="Clodagh O'Driscoll ( Schull Community College )" userId="b1023d8c-961e-4b7a-8495-130ae99d70f9" providerId="ADAL" clId="{F6D753E5-8A56-4FA7-BF06-8E2889BF982D}" dt="2026-04-14T16:04:51.120" v="2289" actId="478"/>
          <ac:picMkLst>
            <pc:docMk/>
            <pc:sldMk cId="1641917972" sldId="273"/>
            <ac:picMk id="1030" creationId="{D9266CF6-B36F-B369-7F39-3B85FE54A450}"/>
          </ac:picMkLst>
        </pc:picChg>
        <pc:picChg chg="add del mod">
          <ac:chgData name="Clodagh O'Driscoll ( Schull Community College )" userId="b1023d8c-961e-4b7a-8495-130ae99d70f9" providerId="ADAL" clId="{F6D753E5-8A56-4FA7-BF06-8E2889BF982D}" dt="2026-04-14T16:04:51.120" v="2289" actId="478"/>
          <ac:picMkLst>
            <pc:docMk/>
            <pc:sldMk cId="1641917972" sldId="273"/>
            <ac:picMk id="1031" creationId="{945F526B-4E8D-758C-8D56-5702A324F036}"/>
          </ac:picMkLst>
        </pc:picChg>
        <pc:picChg chg="add del mod">
          <ac:chgData name="Clodagh O'Driscoll ( Schull Community College )" userId="b1023d8c-961e-4b7a-8495-130ae99d70f9" providerId="ADAL" clId="{F6D753E5-8A56-4FA7-BF06-8E2889BF982D}" dt="2026-04-14T16:04:51.120" v="2289" actId="478"/>
          <ac:picMkLst>
            <pc:docMk/>
            <pc:sldMk cId="1641917972" sldId="273"/>
            <ac:picMk id="1032" creationId="{E483D5BB-9308-BBBF-2A91-014DAFDFA3A6}"/>
          </ac:picMkLst>
        </pc:picChg>
      </pc:sldChg>
    </pc:docChg>
  </pc:docChgLst>
  <pc:docChgLst>
    <pc:chgData name="Clodagh O'Driscoll ( Schull Community College )" userId="b1023d8c-961e-4b7a-8495-130ae99d70f9" providerId="ADAL" clId="{7BCFBD7A-5BAF-49DB-84EA-12A83AA050F8}"/>
    <pc:docChg chg="undo custSel addSld delSld modSld">
      <pc:chgData name="Clodagh O'Driscoll ( Schull Community College )" userId="b1023d8c-961e-4b7a-8495-130ae99d70f9" providerId="ADAL" clId="{7BCFBD7A-5BAF-49DB-84EA-12A83AA050F8}" dt="2025-04-02T17:57:58.684" v="1138" actId="1076"/>
      <pc:docMkLst>
        <pc:docMk/>
      </pc:docMkLst>
      <pc:sldChg chg="modSp mod">
        <pc:chgData name="Clodagh O'Driscoll ( Schull Community College )" userId="b1023d8c-961e-4b7a-8495-130ae99d70f9" providerId="ADAL" clId="{7BCFBD7A-5BAF-49DB-84EA-12A83AA050F8}" dt="2025-04-02T15:47:09.729" v="474" actId="20577"/>
        <pc:sldMkLst>
          <pc:docMk/>
          <pc:sldMk cId="903195369" sldId="257"/>
        </pc:sldMkLst>
      </pc:sldChg>
      <pc:sldChg chg="modSp mod">
        <pc:chgData name="Clodagh O'Driscoll ( Schull Community College )" userId="b1023d8c-961e-4b7a-8495-130ae99d70f9" providerId="ADAL" clId="{7BCFBD7A-5BAF-49DB-84EA-12A83AA050F8}" dt="2025-04-02T17:56:13.821" v="1073" actId="20577"/>
        <pc:sldMkLst>
          <pc:docMk/>
          <pc:sldMk cId="471920394" sldId="258"/>
        </pc:sldMkLst>
      </pc:sldChg>
      <pc:sldChg chg="modSp mod">
        <pc:chgData name="Clodagh O'Driscoll ( Schull Community College )" userId="b1023d8c-961e-4b7a-8495-130ae99d70f9" providerId="ADAL" clId="{7BCFBD7A-5BAF-49DB-84EA-12A83AA050F8}" dt="2025-04-02T17:56:49.392" v="1093" actId="5793"/>
        <pc:sldMkLst>
          <pc:docMk/>
          <pc:sldMk cId="95133489" sldId="259"/>
        </pc:sldMkLst>
      </pc:sldChg>
      <pc:sldChg chg="modSp mod">
        <pc:chgData name="Clodagh O'Driscoll ( Schull Community College )" userId="b1023d8c-961e-4b7a-8495-130ae99d70f9" providerId="ADAL" clId="{7BCFBD7A-5BAF-49DB-84EA-12A83AA050F8}" dt="2025-04-02T17:57:18.432" v="1129" actId="20577"/>
        <pc:sldMkLst>
          <pc:docMk/>
          <pc:sldMk cId="2413574797" sldId="260"/>
        </pc:sldMkLst>
      </pc:sldChg>
      <pc:sldChg chg="addSp delSp modSp mod">
        <pc:chgData name="Clodagh O'Driscoll ( Schull Community College )" userId="b1023d8c-961e-4b7a-8495-130ae99d70f9" providerId="ADAL" clId="{7BCFBD7A-5BAF-49DB-84EA-12A83AA050F8}" dt="2025-04-02T17:24:37.736" v="844"/>
        <pc:sldMkLst>
          <pc:docMk/>
          <pc:sldMk cId="1172222891" sldId="261"/>
        </pc:sldMkLst>
      </pc:sldChg>
      <pc:sldChg chg="addSp modSp mod">
        <pc:chgData name="Clodagh O'Driscoll ( Schull Community College )" userId="b1023d8c-961e-4b7a-8495-130ae99d70f9" providerId="ADAL" clId="{7BCFBD7A-5BAF-49DB-84EA-12A83AA050F8}" dt="2025-04-02T17:20:12.715" v="526" actId="14100"/>
        <pc:sldMkLst>
          <pc:docMk/>
          <pc:sldMk cId="1959455840" sldId="262"/>
        </pc:sldMkLst>
      </pc:sldChg>
      <pc:sldChg chg="addSp delSp modSp mod modClrScheme chgLayout modNotesTx">
        <pc:chgData name="Clodagh O'Driscoll ( Schull Community College )" userId="b1023d8c-961e-4b7a-8495-130ae99d70f9" providerId="ADAL" clId="{7BCFBD7A-5BAF-49DB-84EA-12A83AA050F8}" dt="2025-04-02T17:57:58.684" v="1138" actId="1076"/>
        <pc:sldMkLst>
          <pc:docMk/>
          <pc:sldMk cId="159920714" sldId="263"/>
        </pc:sldMkLst>
      </pc:sldChg>
      <pc:sldChg chg="addSp delSp modSp new del mod">
        <pc:chgData name="Clodagh O'Driscoll ( Schull Community College )" userId="b1023d8c-961e-4b7a-8495-130ae99d70f9" providerId="ADAL" clId="{7BCFBD7A-5BAF-49DB-84EA-12A83AA050F8}" dt="2025-04-02T17:27:26.697" v="952" actId="2696"/>
        <pc:sldMkLst>
          <pc:docMk/>
          <pc:sldMk cId="2542643516" sldId="264"/>
        </pc:sldMkLst>
      </pc:sldChg>
      <pc:sldChg chg="modSp new mod">
        <pc:chgData name="Clodagh O'Driscoll ( Schull Community College )" userId="b1023d8c-961e-4b7a-8495-130ae99d70f9" providerId="ADAL" clId="{7BCFBD7A-5BAF-49DB-84EA-12A83AA050F8}" dt="2025-04-02T17:27:32.065" v="953" actId="20577"/>
        <pc:sldMkLst>
          <pc:docMk/>
          <pc:sldMk cId="2357258065" sldId="265"/>
        </pc:sldMkLst>
      </pc:sldChg>
      <pc:sldChg chg="modSp new mod">
        <pc:chgData name="Clodagh O'Driscoll ( Schull Community College )" userId="b1023d8c-961e-4b7a-8495-130ae99d70f9" providerId="ADAL" clId="{7BCFBD7A-5BAF-49DB-84EA-12A83AA050F8}" dt="2025-04-02T17:57:37.652" v="1137" actId="20577"/>
        <pc:sldMkLst>
          <pc:docMk/>
          <pc:sldMk cId="2752271313" sldId="266"/>
        </pc:sldMkLst>
      </pc:sldChg>
    </pc:docChg>
  </pc:docChgLst>
  <pc:docChgLst>
    <pc:chgData name="Clodagh O'Driscoll ( Schull Community College )" userId="S::clodagh.odriscoll@corketb.ie::b1023d8c-961e-4b7a-8495-130ae99d70f9" providerId="AD" clId="Web-{C23DE47C-DC94-587C-0854-8C413E7AB46A}"/>
    <pc:docChg chg="modSld">
      <pc:chgData name="Clodagh O'Driscoll ( Schull Community College )" userId="S::clodagh.odriscoll@corketb.ie::b1023d8c-961e-4b7a-8495-130ae99d70f9" providerId="AD" clId="Web-{C23DE47C-DC94-587C-0854-8C413E7AB46A}" dt="2026-04-14T16:55:30.733" v="0"/>
      <pc:docMkLst>
        <pc:docMk/>
      </pc:docMkLst>
      <pc:sldChg chg="delSp">
        <pc:chgData name="Clodagh O'Driscoll ( Schull Community College )" userId="S::clodagh.odriscoll@corketb.ie::b1023d8c-961e-4b7a-8495-130ae99d70f9" providerId="AD" clId="Web-{C23DE47C-DC94-587C-0854-8C413E7AB46A}" dt="2026-04-14T16:55:30.733" v="0"/>
        <pc:sldMkLst>
          <pc:docMk/>
          <pc:sldMk cId="3858832074" sldId="272"/>
        </pc:sldMkLst>
        <pc:inkChg chg="del">
          <ac:chgData name="Clodagh O'Driscoll ( Schull Community College )" userId="S::clodagh.odriscoll@corketb.ie::b1023d8c-961e-4b7a-8495-130ae99d70f9" providerId="AD" clId="Web-{C23DE47C-DC94-587C-0854-8C413E7AB46A}" dt="2026-04-14T16:55:30.733" v="0"/>
          <ac:inkMkLst>
            <pc:docMk/>
            <pc:sldMk cId="3858832074" sldId="272"/>
            <ac:inkMk id="8" creationId="{350B63DD-2984-73FE-0F46-9042322423A1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6:08:32.399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80 167 24575,'-8'11'0,"4"-7"0,-4 7 0,1 0 0,0 1 0,0-1 0,2 1 0,-1 0 0,-5 22 0,6-14 0,1 0 0,1 0 0,-2 35 0,7 5 0,1-1 0,13 59 0,-12-88 0,-3-25 0,38 204 0,-39-208 0,2 7 0,1 0 0,0 0 0,0 0 0,4 7 0,-6-14 0,-1 0 0,1 0 0,-1 0 0,1 0 0,-1 0 0,1 0 0,0 0 0,-1 0 0,1 0 0,0-1 0,0 1 0,0 0 0,0-1 0,0 1 0,0 0 0,0-1 0,0 1 0,0-1 0,0 1 0,0-1 0,0 0 0,0 0 0,0 1 0,0-1 0,0 0 0,0 0 0,0 0 0,0 0 0,1 0 0,-1 0 0,0 0 0,0-1 0,0 1 0,0 0 0,0-1 0,0 1 0,0 0 0,0-1 0,2 0 0,2-3 0,0 0 0,-1 0 0,1 0 0,-1 0 0,1-1 0,-1 0 0,3-6 0,24-40 0,-23 36 0,59-112 0,-28 49 0,58-85 0,-62 115 0,2 1 0,2 2 0,77-70 0,-84 88 0,2 1 0,0 2 0,2 1 0,0 2 0,2 2 0,42-17 0,-59 29 0,0 0 0,0 1 0,1 1 0,0 1 0,0 1 0,34 0 0,-45 3 0,0 1 0,-1 0 0,1 1 0,0 0 0,-1 1 0,17 6 0,-20-6 0,0 1 0,0-1 0,0 2 0,-1-1 0,1 1 0,-1 0 0,0 0 0,-1 0 0,1 1 0,4 6 0,-3-1 0,0 1 0,0-1 0,-1 1 0,-1 0 0,0 1 0,0-1 0,-1 1 0,2 15 0,11 111 0,-11-69 0,-5-65 0,3 25 0,7 30 0,-9-52 0,0 0 0,0 0 0,1-1 0,1 1 0,-1-1 0,1 0 0,0 0 0,10 12 0,-12-16 0,1-1 0,-1 0 0,1 0 0,-1 0 0,1 0 0,0 0 0,0 0 0,0-1 0,0 0 0,0 1 0,0-1 0,1 0 0,-1-1 0,0 1 0,1 0 0,-1-1 0,0 0 0,1 0 0,-1 0 0,0 0 0,1 0 0,-1-1 0,0 1 0,5-3 0,7-1 0,-1-2 0,0 0 0,0 0 0,14-10 0,-24 14 0,391-266 0,-288 190 0,-97 70 0,0 0 0,0 1 0,1 0 0,0 0 0,21-8 0,-29 14 0,-1 0 0,1 0 0,-1 0 0,1 1 0,0-1 0,-1 1 0,1 0 0,0 0 0,-1 0 0,1 0 0,0 0 0,-1 0 0,1 1 0,0 0 0,-1-1 0,1 1 0,-1 0 0,1 0 0,-1 0 0,0 0 0,1 1 0,-1-1 0,0 1 0,0-1 0,0 1 0,0 0 0,0 0 0,3 4 0,1 2 0,0 1 0,-1 0 0,0 0 0,0 0 0,4 14 0,13 53 0,-18-63 0,50 231 0,8 28 0,44 80-1365,-71-245-5461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2T17:24:36.281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102 18 5119,'-9'-18'1110,"12"26"-500,0-4-354,-1-1-197,0-1-1,-1 1 0,1-1 1,0 1-1,-1 0 0,0 0 1,0 0-1,0-1 0,0 1 1,0 0-1,0 0 1,-1 0-1,1 1 0,-1-1 1,0 0-1,0 0 0,0 0 1,-1 3-1,-1 11 128,-1-1 0,-7 21 1,3-12-263,-1 17 830,2 0 0,0 50 0,-4 27 335,-24 172-96,26-250-1009,6-29-3,-1 1 0,-1 25 0,-2 82 332,4-96-177,1-13-63,0 0-45,0-1 0,1 1 1,0-1-1,1 1 1,2 16-1,-2-25 37,-1 0 0,0 1 0,0-1 0,0 0 0,0 1 0,0-1 0,0 0 0,-1 4 0,0-3-29,1-1 54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2T17:24:37.158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1219 7679,'0'0'1595,"3"0"-1579,2 0-20,1 0 0,0-1 0,0 0 1,10-3-1,-14 3 64,1 0 0,0 0 1,-1 0-1,1 0 1,0-1-1,-1 1 0,0-1 1,1 1-1,-1-1 0,0 0 1,0 0-1,4-4 0,42-69 595,-16 26 453,-2-1 0,39-89 0,-42 84-1689,-13 27-248,13-36-1,10-52 627,31-79 163,-50 154 24,1 0-1,3 2 0,48-68 1,-53 84 10,-7 10 8,0-1 0,1 1-1,0 1 1,1 0 0,1 1 0,24-18-1,-21 20 40,-1 1-10,-1-1-1,21-17 0,-22 18-44,2 4-45,-10 4 48,0 0 0,0 1 0,0-1 0,0 1 0,-1 0 0,1 1 0,0-1 0,-1 1 0,1 0-1,4 2 1,-6-3-10,0 0-43,-1 2 26,8 7 131,1-1 0,0 0 0,0 0 0,22 10 0,-21-12-7,-1 0 1,0 1-1,0 0 1,0 0-1,-1 1 1,17 19-1,54 101-100,-57-87 32,50 67 0,-51-81 87,31 28 1,-41-44-74,0-1 0,1 0 0,0-1-1,24 12 1,0-3-44,-15-9-14,-1 1 0,36 25 0,-38-22 9,0-1 1,30 14-1,-48-26 37,0 0 0,0 1 0,0-1 0,0 1 0,0 0 0,0 0 0,0 0 0,0 0 1,-1 0-1,2 3 0,3 3 19,30 39 233,-36-47-266,1 1-1,-1-1 0,0 1 0,0 0 1,1-1-1,-1 1 0,0 0 1,0-1-1,0 1 0,0-1 1,0 1-1,0 0 0,0-1 0,0 1 1,0 0-1,0-1 0,0 1 1,-1-1-1,1 1 0,0 0 0,-1 0 1,1-1 5,0 3 181,-4 8-6,3-9-167,0-1 1,-1 1-1,1-1 1,0 1-1,0-1 1,-1 1-1,1-1 1,-1 0-1,1 0 1,-1 0-1,1 0 1,-1 0-1,0 0 1,0 0-1,1-1 1,-1 1-1,-3 0 1,3 0 2,-10 2 23,0 0 1,0-1-1,0 0 1,-16 0-1,-26 4-13,-278 46-490,307-50 359,6 1 422,1-2 0,-29 0 0,-40-3 655,47-2-1399,-52 2 0,8 2 393,-33 2 102,100 0-62,0 0 0,1 1 0,-1 1 0,-30 11 0,30-9-249,1 2 0,0 0-1,0 0 1,1 2 0,0-1-1,1 2 1,0 0 0,-23 24-1,20-16 639,0-1-1,-26 20 1,-44 41-8,77-70-948,0 0 0,0 0 0,1 1 0,-9 12 0,-18 27-3753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6:08:47.940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1611 122 24575,'-3'-3'0,"-6"-4"0,-1 0 0,-1 0 0,1 1 0,-1 0 0,-14-5 0,-11-3 0,-1 0 0,-1 3 0,0 1 0,0 2 0,-54-5 0,43 10 0,0 1 0,1 3 0,-97 15 0,86-4 0,1 2 0,0 3 0,1 2 0,1 3 0,1 2 0,2 3 0,-88 57 0,103-57 0,1 1 0,2 2 0,1 2 0,1 1 0,2 1 0,-45 66 0,56-70 0,2 1 0,1 1 0,2 0 0,1 1 0,1 0 0,2 1 0,1 0 0,2 1 0,-4 43 0,10-56 0,1 1 0,1-1 0,1 0 0,1 0 0,9 37 0,-6-37 0,0 0 0,2 0 0,1-1 0,1 0 0,1-1 0,0 0 0,14 20 0,-13-25 0,1 0 0,0-1 0,1 0 0,1-1 0,0 0 0,0-1 0,1-1 0,33 19 0,-21-17 0,0-1 0,1-2 0,1 0 0,0-2 0,0-2 0,1 0 0,-1-2 0,56 1 0,-26-6 0,0-3 0,0-2 0,89-21 0,-72 8 0,-1-3 0,0-4 0,97-48 0,-121 48 0,-1-2 0,-1-3 0,-1-2 0,-2-2 0,53-52 0,-75 63 0,34-45 0,-48 55 0,-1 0 0,-1 0 0,0-1 0,-1 0 0,7-19 0,-13 29 0,1 1 0,-1 0 0,0-1 0,0 1 0,0-1 0,0 1 0,-1-1 0,0 0 0,0 1 0,0-1 0,-1 1 0,1-1 0,-2-5 0,2 9 0,-1 1 0,1 0 0,0-1 0,0 1 0,0 0 0,0-1 0,0 1 0,-1 0 0,1-1 0,0 1 0,0 0 0,0-1 0,-1 1 0,1 0 0,0-1 0,-1 1 0,1 0 0,0 0 0,-1 0 0,1-1 0,0 1 0,-1 0 0,1 0 0,0 0 0,-1 0 0,1 0 0,0-1 0,-1 1 0,1 0 0,-1 0 0,1 0 0,0 0 0,-1 0 0,1 0 0,-1 0 0,1 0 0,0 0 0,-1 1 0,0-1 0,0 1 0,0 0 0,0 0 0,0-1 0,0 1 0,0 0 0,0 0 0,0 0 0,1 0 0,-1 0 0,-1 2 0,-1 5 0,0-1 0,0 0 0,1 1 0,0 0 0,0 0 0,0-1 0,1 11 0,0 59 0,4-41 0,1 0 0,2-1 0,2 1 0,1-1 0,2-1 0,1 0 0,1 0 0,36 61 0,-15-39 0,3-2 0,2-1 0,3-2 0,50 48 0,-70-77-455,1-1 0,26 17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6:08:48.435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1 124 24575,'0'0'0,"21"-5"0,37-6 0,40-9 0,39-5 0,34 1 0,25 4-983,14 7 667,7 8 316,3 7 0,-35 4-6892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6:08:49.520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212 1 24575,'-8'95'0,"-23"108"0,-35 90 0,5-22 0,21 4 0,39-260 0,-3 93 0,4-97 0,1-1 0,0 0 0,1 1 0,0-1 0,0 0 0,1 0 0,8 19 0,-10-27 0,0 0 0,0-1 0,0 1 0,0 0 0,0 0 0,0-1 0,1 1 0,-1-1 0,1 1 0,-1-1 0,1 1 0,-1-1 0,1 0 0,0 0 0,-1 0 0,1 0 0,0 0 0,0 0 0,0 0 0,0-1 0,0 1 0,0-1 0,0 1 0,0-1 0,0 0 0,0 0 0,0 0 0,0 0 0,0 0 0,0 0 0,0-1 0,0 1 0,0-1 0,0 1 0,0-1 0,3-1 0,3-2 0,-1 0 0,1-1 0,-1 0 0,0 0 0,0-1 0,0 0 0,7-8 0,67-80 0,2-3 0,9 5 0,4 4 0,3 4 0,166-107 0,-189 145-227,3 3-1,2 3 1,1 4-1,2 4 1,133-34-1,-122 44-6598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6:08:49.967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0 24575,'0'0'0,"5"18"0,6 15 0,6 14 0,7 9 0,11 4 0,13 1 0,15-1 0,17-1 0,14-2 0,10-1 0,3-3 0,-1-3 0,-4-8 0,-19-11-8191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6:08:51.900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1282 352 24575,'-53'4'0,"-134"-21"0,65 4 0,50 8 0,0 3 0,0 4 0,-89 13 0,108-6 0,1 2 0,0 2 0,0 2 0,2 3 0,-51 24 0,84-33 0,0 0 0,0 1 0,1 0 0,0 2 0,0 0 0,-24 25 0,35-32 0,1 0 0,0 0 0,0 1 0,1-1 0,-1 1 0,1 0 0,0 0 0,1 0 0,-1 0 0,1 1 0,0-1 0,1 1 0,0-1 0,0 1 0,0-1 0,1 1 0,0 0 0,0-1 0,0 1 0,1 0 0,0-1 0,1 1 0,2 8 0,3 2 0,1 0 0,0-1 0,1 0 0,1 0 0,1-1 0,0 0 0,1-1 0,16 15 0,15 11 0,58 43 0,-42-40 0,1-3 0,65 33 0,-81-51 0,1-2 0,1-2 0,92 23 0,-85-31 0,1-2 0,0-2 0,0-3 0,0-2 0,0-2 0,0-3 0,0-2 0,85-21 0,-91 14 0,-1-2 0,-1-2 0,0-2 0,-2-2 0,0-1 0,-1-3 0,-2-2 0,-1-1 0,61-56 0,-79 63 0,0-2 0,-2 0 0,0-1 0,-2-1 0,-1-1 0,-1 0 0,18-41 0,-27 52 0,-2 0 0,1-1 0,-2 0 0,0 0 0,-1 0 0,-1 0 0,0 0 0,-1-1 0,-1 1 0,-1-1 0,0 1 0,-1 0 0,-1-1 0,0 1 0,-9-25 0,3 20 0,-1 0 0,-1 1 0,-1 0 0,-1 1 0,-1 0 0,0 1 0,-1 1 0,-1 0 0,0 1 0,-27-20 0,9 11 0,-1 1 0,-1 2 0,-1 2 0,-71-29 0,63 33-341,-1 3 0,0 1-1,-86-9 1,8 11-6485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22:01:23.365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2265 159 3711,'-400'-37'1592,"294"24"-1204,-204-1 0,258 16-280,0 2 0,0 3 0,1 2 0,0 2 0,-98 35 0,138-41-108,-109 42 0,-144 80 0,208-93-27,1 2 0,1 2 0,-85 80 0,108-88 8,2 3 1,1 0-1,1 2 1,2 0-1,2 2 0,-32 66 1,35-58-25,1 1 1,2 0 0,3 1-1,-13 71 1,19-68 22,0-1 16,2 1 1,2 0 0,2 51-1,13-1 89,-8-84-73,0 1 0,2-1 0,12 30-1,-10-29-13,2-1-1,0 0 0,1 0 0,1 0 0,0-2 0,1 1 0,14 13 0,-15-19-3,0 1 0,1-2 0,0 1 0,0-2 0,1 0 0,0 0 0,0-1 0,1-1 0,22 7-1,210 41 1,-9-3 46,-174-33-27,104 42 0,-79-21 46,122 34 0,-86-42-54,148 17 0,-203-41-31,0-3 0,93-7 0,135-29 320,-44-8-132,-172 23-242,88-31 0,-45 9 329,182-33 0,-201 54-203,81-16-21,-139 24 10,88-35-1,255-105 158,-342 135-149,-1-2 0,78-43-1,-105 49-27,0-1-1,0 0 0,-2-2 0,0 0 0,0-1 1,-2-1-1,0-1 0,15-21 0,-12 9-10,-1 0 0,-2-2-1,20-52 1,24-105 109,-54 166-82,-1 0 1,0 0-1,-2 0 0,-1-1 0,0 1 0,-2-1 0,-1 1 0,-1-1 0,-1 1 0,0-1 0,-2 1 0,-1 0 0,-1 1 1,-1 0-1,-11-23 0,3 15-92,-1 0 0,-32-40 0,-50-47 126,50 66-60,-2 3-1,-3 3 1,-1 1-1,-2 4 0,-1 1 1,-3 3-1,-1 3 1,-1 3-1,-71-24 0,82 37 43,-1 3-1,-58-9 0,-107 0 159,-136 29 123,127 4-144,-586 46-1434,790-53 923,-1 1 1,-31 11 0,-140 51-2277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22:01:55.884"/>
    </inkml:context>
    <inkml:brush xml:id="br0">
      <inkml:brushProperty name="width" value="0.35" units="cm"/>
      <inkml:brushProperty name="height" value="0.35" units="cm"/>
      <inkml:brushProperty name="color" value="#33CCFF"/>
    </inkml:brush>
  </inkml:definitions>
  <inkml:trace contextRef="#ctx0" brushRef="#br0">1371 0 1791,'-25'7'157,"0"1"0,1 1 0,0 1 0,0 1 0,1 1 0,1 2 0,-26 18 0,16-7-8,2 1 0,1 1 0,2 1 0,-28 35-1,-8 30 4,41-63-85,-105 133-90,92-122-43,-74 66 0,62-64 128,2 2 0,2 2 0,2 2 0,2 2-1,-34 59 1,21-13 503,24-41-190,-40 101 270,36-74-361,4 0-264,2-9-24,10-24 4,2 0 0,-13 88 0,19-93 0,-32 325 392,44-227-96,-4-135-272,8 40 117,0 2-90,5 74 81,31 128 0,-37-215-140,-2-14 8,1-1 0,0 0-1,2 0 1,1 0-1,1-1 1,0 0 0,2-1-1,0-1 1,1 0 0,1 0-1,1-1 1,1-1-1,0 0 1,1-2 0,1 0-1,0 0 1,1-2 0,1 0-1,0-2 1,35 16-1,283 92-75,-207-77 72,-115-36-1,0-1-1,1-1 0,-1-1 0,1 0 1,0-1-1,0-1 0,0 0 0,0-1 1,-1-1-1,1-1 0,0 0 0,22-7 1,152-53 15,-98 30 44,-31 11 43,-1-2 0,113-61-1,-159 75-90,-1-1-1,0-1 0,0 0 0,-1-1 0,0 0 0,-1-1 1,14-21-1,-12 14 24,-2-1-1,0-1 1,-1 1 0,14-44 0,56-243 407,-46 162-343,-19 75-15,-4 0 0,6-111 0,-15-143 150,-4 254-189,-6-53-20,-4 1-1,-34-148 0,31 195 54,-51-244 111,58 289-175,-1 0 0,-2 1 1,-1 0-1,-1 1 0,-1 0 0,-2 1 1,-1 1-1,-31-42 0,-235-273-96,256 312 78,-1 1 0,-2 1 0,-36-27 0,48 42-5,-2 1 0,0 0 1,0 1-1,-1 1 0,0 1 0,-1 1 0,-24-6 1,41 13-66,0 0 0,0 1 0,0-1 0,0 1 1,0 0-1,0 0 0,0 0 0,0 1 0,0-1 0,0 1 1,0 0-1,0 0 0,0 0 0,0 1 0,-6 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22:02:12.644"/>
    </inkml:context>
    <inkml:brush xml:id="br0">
      <inkml:brushProperty name="width" value="0.35" units="cm"/>
      <inkml:brushProperty name="height" value="0.35" units="cm"/>
      <inkml:brushProperty name="color" value="#FFC114"/>
    </inkml:brush>
  </inkml:definitions>
  <inkml:trace contextRef="#ctx0" brushRef="#br0">0 397 3071,'0'0'84,"3"0"46,5 2 26,0-1-1,0 0 1,-1 0 0,1-1-1,0 0 1,0-1 0,0 1 0,12-4-1,0-1 183,0-2 0,23-9-1,10-8 66,66-24-36,-10 7-255,16-6 306,-105 40-365,-1 0-1,1-2 0,-1 0 0,19-13 1,-4 1 11,1 2 0,1 1 0,0 1 0,60-18 0,-55 25 0,1 2 0,73-6 0,-52 8-53,-32 2-19,56 1 1,-69 6-52,-1 3 55,-2 3 57,-11-5-41,0 1 0,0-1 0,0 1 0,-1 0 0,0 0 0,0 0 0,0 0 0,0 0 0,-1 1 0,0-1 0,2 11 0,1 8 70,4 37 0,-8-44-46,19 222-292,-11-144 353,21 99 0,6 62 40,-8 23 98,-10-154-225,11 75 54,11 97 128,-10-54-192,-25-207 0,56 240 14,-11-67 100,-30-73-108,2 154-1,-12-117 156,-6-136-205,1 0 0,2-1 0,16 51 0,-12-50 68,-2 1 0,-1 1-1,-2-1 1,-2 1-1,-2 0 1,-1 0 0,-2 0-1,-1 0 1,-15 71-1,15-100-23,-1 0 0,0-1 0,-1 1 0,0 0 0,0-1 0,-1 0 0,0 0 0,-1 0 0,-9 11 0,2-9 11,0-4 22,-1-1 1,0-1-1,0 1 0,-1-2 0,1 0 1,-28 3-1,-13 4-21,-162 34 116,94-29-129,-258 47 13,355-56 3,-1-1 0,0-1 1,0-2-1,0-1 0,0 0 0,-37-5 1,49 2-12,-1 1 1,1 0-1,-1 1 0,1 0 1,-1 1-1,-24 7 1,18-2-35,0 1 0,0 1 0,-35 20 1,30-14-306,18-11-51,1 0-1,-1 1 1,1 0 0,0 0 0,0 1-1,0 0 1,1 1 0,0 0 0,-11 12-1,3 7-1253,-2 3 24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8348E-C17D-406A-8D68-EABDA5696EE5}" type="datetimeFigureOut">
              <a:rPr lang="en-IE" smtClean="0"/>
              <a:t>14/04/2026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1A4FD-0EEA-49D5-B451-3B2C25A21EC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18668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50E3F-3209-2B95-7AC2-BF0CF04C89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4C514A-BD43-01DD-ADB1-6FD4060ED6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B4524-0F53-77DF-4234-E931A4162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50245-A8B7-4D2E-84AA-EDE43397774E}" type="datetimeFigureOut">
              <a:rPr lang="en-IE" smtClean="0"/>
              <a:t>14/04/2026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5AF9C-B2DB-0EBC-C785-7FEAA7131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5AF19-4FD6-2016-86FB-FEFBF0827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2913-4081-4879-BF24-BA98336C58F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08287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B010A-CF86-806F-FEE7-5E0B37789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8A9F96-45FC-7B95-ABB8-6410AD0D9B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1226BA-7143-0B70-E8EF-BB3BD9E92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50245-A8B7-4D2E-84AA-EDE43397774E}" type="datetimeFigureOut">
              <a:rPr lang="en-IE" smtClean="0"/>
              <a:t>14/04/2026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2C16C-7008-4EA1-21E8-223CC280C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F80ED-EA4A-8507-366D-675602791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2913-4081-4879-BF24-BA98336C58F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10999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8C6C6F-96BD-6CF5-E833-73DC0B0198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A391B6-5BB2-A492-432E-7649995AA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B60697-9B0F-7F50-7727-6509B79F7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50245-A8B7-4D2E-84AA-EDE43397774E}" type="datetimeFigureOut">
              <a:rPr lang="en-IE" smtClean="0"/>
              <a:t>14/04/2026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A3AB4-B3AF-52CB-3446-E7D6B2CBD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003FDA-DEE2-2863-7120-8702A9D38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2913-4081-4879-BF24-BA98336C58F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20898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95A0D-6C0F-77C7-10E2-6CBE2B2E1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A6D5B-D8DF-6B60-A5CC-92B4731FCE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D6991-9402-AD99-B77F-ABB6774E0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50245-A8B7-4D2E-84AA-EDE43397774E}" type="datetimeFigureOut">
              <a:rPr lang="en-IE" smtClean="0"/>
              <a:t>14/04/2026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13DC7-6A40-0648-6E94-9E86D8CC0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3FFB9-EA7D-104D-90CE-F0FF3C97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2913-4081-4879-BF24-BA98336C58F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78882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31192-3596-95EC-A153-F55B5BD2F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679655-0DBC-F242-C08A-373BD613E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31AC0-630D-B59D-D4DD-C5959C694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50245-A8B7-4D2E-84AA-EDE43397774E}" type="datetimeFigureOut">
              <a:rPr lang="en-IE" smtClean="0"/>
              <a:t>14/04/2026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A6FA1-8361-9D34-D252-C98115DEF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B96CD-1391-595E-CFDF-4BF8CD28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2913-4081-4879-BF24-BA98336C58F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47710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9AEA2-B4D1-221D-ACF8-7B04FBD30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8B055-634C-4E0F-119D-ABA467DB9E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720C3C-05DE-DA71-A0A9-28704106C9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0DFB2B-2EAA-D65E-E3CD-372E502FE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50245-A8B7-4D2E-84AA-EDE43397774E}" type="datetimeFigureOut">
              <a:rPr lang="en-IE" smtClean="0"/>
              <a:t>14/04/2026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BDEFDD-1699-1A7B-8D6C-4F7998BA8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D8FFF-663E-8E99-3D59-CBAED80DB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2913-4081-4879-BF24-BA98336C58F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92623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2A4F8-9102-CEB3-B06B-897B24B87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5196AA-840C-FA16-43E3-7530AB00B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A153E0-6245-3DEA-CE04-D25A093E3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AA9E0-2A43-C8B7-C28B-1E5C09238C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568D72-7E70-78A7-019E-9D107A1B6C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545B5D-C321-A673-38C4-90900A4FB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50245-A8B7-4D2E-84AA-EDE43397774E}" type="datetimeFigureOut">
              <a:rPr lang="en-IE" smtClean="0"/>
              <a:t>14/04/2026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D30F40-5B8B-4455-0237-D8163FD1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D93251-71DA-67A4-1F1D-4AEDDE362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2913-4081-4879-BF24-BA98336C58F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32467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67A2B-25F8-B48B-8DB1-85664DD94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343EEE-8374-BDFB-AD18-8853C7FE1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50245-A8B7-4D2E-84AA-EDE43397774E}" type="datetimeFigureOut">
              <a:rPr lang="en-IE" smtClean="0"/>
              <a:t>14/04/2026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51F11D-6A2B-A8C9-C8F9-DD87DB9CA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579874-E245-B77E-6875-2D1DD12E7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2913-4081-4879-BF24-BA98336C58F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5625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350271-5024-990A-57D9-55EEF4397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50245-A8B7-4D2E-84AA-EDE43397774E}" type="datetimeFigureOut">
              <a:rPr lang="en-IE" smtClean="0"/>
              <a:t>14/04/2026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800CBE-4999-005A-F28A-9F6F626F7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15AE04-38B7-C104-9E5B-7DA4248CF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2913-4081-4879-BF24-BA98336C58F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41742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52A5C-011E-2FD3-AA1E-C5C7017A5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33855-A85C-9ED0-6400-152C84A95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7556F0-9855-3B8E-531A-31037E5C28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C69634-7F5D-3A07-F58C-EC151B8F7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50245-A8B7-4D2E-84AA-EDE43397774E}" type="datetimeFigureOut">
              <a:rPr lang="en-IE" smtClean="0"/>
              <a:t>14/04/2026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F0995D-34FB-B5D0-0BEA-4A5719CD6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66FDFD-0166-42D8-5457-F8C69C7D2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2913-4081-4879-BF24-BA98336C58F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62200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9F671-63FF-FFAF-3829-3F8A61FE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750A04-C3B9-DA65-FC39-3944264610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C1D92E-EA4B-0C71-F929-ABD2BA87B4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9CC920-B2C1-445B-6040-1459DC500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50245-A8B7-4D2E-84AA-EDE43397774E}" type="datetimeFigureOut">
              <a:rPr lang="en-IE" smtClean="0"/>
              <a:t>14/04/2026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2A111F-7999-8F55-3F5A-466B50B9E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22D189-DC3F-D00B-7944-BA4A94C2D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2913-4081-4879-BF24-BA98336C58F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1321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59C3E-DCFD-6378-66C0-F42C0B95B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DA401-853A-8069-C8F6-9D0430A0A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BB6462-27EF-FB70-0512-49969B6DA5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F50245-A8B7-4D2E-84AA-EDE43397774E}" type="datetimeFigureOut">
              <a:rPr lang="en-IE" smtClean="0"/>
              <a:t>14/04/2026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7A722-4DF0-A461-CF1E-0E22EA73DC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59401-C548-0E22-757D-957F70C913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462913-4081-4879-BF24-BA98336C58F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4983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customXml" Target="../ink/ink4.xml"/><Relationship Id="rId1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customXml" Target="../ink/ink7.xml"/><Relationship Id="rId7" Type="http://schemas.openxmlformats.org/officeDocument/2006/relationships/customXml" Target="../ink/ink9.xml"/><Relationship Id="rId12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customXml" Target="../ink/ink11.xml"/><Relationship Id="rId5" Type="http://schemas.openxmlformats.org/officeDocument/2006/relationships/customXml" Target="../ink/ink8.xml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customXml" Target="../ink/ink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B1B00-5FE0-13D0-E47C-2F52580082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Fastnet Trophy 2026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132C67-7020-CD65-53DC-55DA09E068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/>
              <a:t>17th – 19</a:t>
            </a:r>
            <a:r>
              <a:rPr lang="en-IE" baseline="30000"/>
              <a:t>th</a:t>
            </a:r>
            <a:r>
              <a:rPr lang="en-IE"/>
              <a:t> April</a:t>
            </a:r>
          </a:p>
        </p:txBody>
      </p:sp>
      <p:pic>
        <p:nvPicPr>
          <p:cNvPr id="5" name="Picture 4" descr="A triangle shaped black and white logo&#10;&#10;AI-generated content may be incorrect.">
            <a:extLst>
              <a:ext uri="{FF2B5EF4-FFF2-40B4-BE49-F238E27FC236}">
                <a16:creationId xmlns:a16="http://schemas.microsoft.com/office/drawing/2014/main" id="{CEA8398D-B65A-7A76-0750-82CA267EAF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508" y="252409"/>
            <a:ext cx="2466984" cy="24669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58D807-9E0C-A258-0329-679DAB7B20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88" y="730045"/>
            <a:ext cx="1849273" cy="1424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Image preview">
            <a:extLst>
              <a:ext uri="{FF2B5EF4-FFF2-40B4-BE49-F238E27FC236}">
                <a16:creationId xmlns:a16="http://schemas.microsoft.com/office/drawing/2014/main" id="{2480702A-AE13-B9F2-59A3-B953FA350E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613" y="1061884"/>
            <a:ext cx="3377381" cy="10923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9419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69A31-8B43-CC6B-B376-08D586F1B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959AD-79F4-0D97-13CA-20CF0DFFA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E9F80A-CA44-0137-1524-F4E7501DF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741" y="-47195"/>
            <a:ext cx="10666034" cy="678425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79F3848-15AE-21A7-3885-CD2F7A1CEAC0}"/>
                  </a:ext>
                </a:extLst>
              </p14:cNvPr>
              <p14:cNvContentPartPr/>
              <p14:nvPr/>
            </p14:nvContentPartPr>
            <p14:xfrm>
              <a:off x="1364911" y="154788"/>
              <a:ext cx="917640" cy="4741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79F3848-15AE-21A7-3885-CD2F7A1CEAC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01911" y="91788"/>
                <a:ext cx="1043280" cy="59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3AE84107-4FB7-BBE9-7675-5BCC055CF635}"/>
              </a:ext>
            </a:extLst>
          </p:cNvPr>
          <p:cNvGrpSpPr/>
          <p:nvPr/>
        </p:nvGrpSpPr>
        <p:grpSpPr>
          <a:xfrm>
            <a:off x="4339591" y="41748"/>
            <a:ext cx="942840" cy="610920"/>
            <a:chOff x="4339591" y="41748"/>
            <a:chExt cx="942840" cy="61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9151CFC-878A-90A4-4385-99800E126A1B}"/>
                    </a:ext>
                  </a:extLst>
                </p14:cNvPr>
                <p14:cNvContentPartPr/>
                <p14:nvPr/>
              </p14:nvContentPartPr>
              <p14:xfrm>
                <a:off x="4339591" y="41748"/>
                <a:ext cx="784080" cy="6109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9151CFC-878A-90A4-4385-99800E126A1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276591" y="-21252"/>
                  <a:ext cx="909720" cy="73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FF5F57B-7824-2B4D-9C39-D77B1700DED3}"/>
                    </a:ext>
                  </a:extLst>
                </p14:cNvPr>
                <p14:cNvContentPartPr/>
                <p14:nvPr/>
              </p14:nvContentPartPr>
              <p14:xfrm>
                <a:off x="4737391" y="259908"/>
                <a:ext cx="545040" cy="446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FF5F57B-7824-2B4D-9C39-D77B1700DED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674391" y="196908"/>
                  <a:ext cx="670680" cy="17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B5F203D-4799-C4E1-AB95-3CBEE2CDF893}"/>
              </a:ext>
            </a:extLst>
          </p:cNvPr>
          <p:cNvGrpSpPr/>
          <p:nvPr/>
        </p:nvGrpSpPr>
        <p:grpSpPr>
          <a:xfrm>
            <a:off x="7687951" y="27708"/>
            <a:ext cx="617760" cy="596160"/>
            <a:chOff x="7687951" y="27708"/>
            <a:chExt cx="617760" cy="59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B10CC79-B975-BEE4-B05A-040C735A941A}"/>
                    </a:ext>
                  </a:extLst>
                </p14:cNvPr>
                <p14:cNvContentPartPr/>
                <p14:nvPr/>
              </p14:nvContentPartPr>
              <p14:xfrm>
                <a:off x="7687951" y="27708"/>
                <a:ext cx="570240" cy="5014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B10CC79-B975-BEE4-B05A-040C735A941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624951" y="-35337"/>
                  <a:ext cx="695880" cy="6272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5157C24-9619-EBE9-C5F6-B8C090892F1F}"/>
                    </a:ext>
                  </a:extLst>
                </p14:cNvPr>
                <p14:cNvContentPartPr/>
                <p14:nvPr/>
              </p14:nvContentPartPr>
              <p14:xfrm>
                <a:off x="7988911" y="377628"/>
                <a:ext cx="316800" cy="2462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5157C24-9619-EBE9-C5F6-B8C090892F1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925911" y="314628"/>
                  <a:ext cx="442440" cy="371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CC05442-7897-6ACB-F421-C12FAE28DC22}"/>
                  </a:ext>
                </a:extLst>
              </p14:cNvPr>
              <p14:cNvContentPartPr/>
              <p14:nvPr/>
            </p14:nvContentPartPr>
            <p14:xfrm>
              <a:off x="9864151" y="62628"/>
              <a:ext cx="736920" cy="4550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CC05442-7897-6ACB-F421-C12FAE28DC2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801151" y="-422"/>
                <a:ext cx="862560" cy="58077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8832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B7CD4D-75D4-8D11-0938-B9F450DBB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396" y="0"/>
            <a:ext cx="11453208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42F06FB-109F-F4E1-5302-B038F26CCAD8}"/>
                  </a:ext>
                </a:extLst>
              </p14:cNvPr>
              <p14:cNvContentPartPr/>
              <p14:nvPr/>
            </p14:nvContentPartPr>
            <p14:xfrm>
              <a:off x="1120506" y="1210065"/>
              <a:ext cx="1674360" cy="819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42F06FB-109F-F4E1-5302-B038F26CCAD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7506" y="1147037"/>
                <a:ext cx="1800000" cy="9450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F7CF384-3AAE-67FC-1BA1-8DCEAADB32E7}"/>
                  </a:ext>
                </a:extLst>
              </p14:cNvPr>
              <p14:cNvContentPartPr/>
              <p14:nvPr/>
            </p14:nvContentPartPr>
            <p14:xfrm>
              <a:off x="1138506" y="2541705"/>
              <a:ext cx="739080" cy="12578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F7CF384-3AAE-67FC-1BA1-8DCEAADB32E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75506" y="2478705"/>
                <a:ext cx="864720" cy="138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F075B72-4349-3F1F-80DE-B36663194F0B}"/>
                  </a:ext>
                </a:extLst>
              </p14:cNvPr>
              <p14:cNvContentPartPr/>
              <p14:nvPr/>
            </p14:nvContentPartPr>
            <p14:xfrm>
              <a:off x="279906" y="2816745"/>
              <a:ext cx="684000" cy="15868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F075B72-4349-3F1F-80DE-B36663194F0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6906" y="2753745"/>
                <a:ext cx="809640" cy="171252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08417F6A-94AC-1DEE-C436-EF42BE5C8528}"/>
              </a:ext>
            </a:extLst>
          </p:cNvPr>
          <p:cNvGrpSpPr/>
          <p:nvPr/>
        </p:nvGrpSpPr>
        <p:grpSpPr>
          <a:xfrm>
            <a:off x="5145256" y="-32819"/>
            <a:ext cx="600120" cy="850680"/>
            <a:chOff x="5145256" y="-32819"/>
            <a:chExt cx="600120" cy="85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D3EE5A9-C5FF-072B-F75D-353D82745F76}"/>
                    </a:ext>
                  </a:extLst>
                </p14:cNvPr>
                <p14:cNvContentPartPr/>
                <p14:nvPr/>
              </p14:nvContentPartPr>
              <p14:xfrm>
                <a:off x="5418496" y="414661"/>
                <a:ext cx="41760" cy="4032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D3EE5A9-C5FF-072B-F75D-353D82745F7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355496" y="351661"/>
                  <a:ext cx="167400" cy="52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DBB1959-B52F-4EB6-3BB0-6D43C09AED29}"/>
                    </a:ext>
                  </a:extLst>
                </p14:cNvPr>
                <p14:cNvContentPartPr/>
                <p14:nvPr/>
              </p14:nvContentPartPr>
              <p14:xfrm>
                <a:off x="5145256" y="-32819"/>
                <a:ext cx="600120" cy="4690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DBB1959-B52F-4EB6-3BB0-6D43C09AED2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082256" y="-95819"/>
                  <a:ext cx="725760" cy="594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72222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FFF8A-0B3F-6153-FC73-0AB033FFB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Roles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67581-48BD-7F4C-612B-FEFA6EE7D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Thank you all </a:t>
            </a:r>
          </a:p>
          <a:p>
            <a:r>
              <a:rPr lang="en-GB"/>
              <a:t>I don’t have a day to day list yet - I will post this on </a:t>
            </a:r>
            <a:r>
              <a:rPr lang="en-GB" err="1"/>
              <a:t>whatsapp</a:t>
            </a:r>
            <a:endParaRPr lang="en-GB"/>
          </a:p>
          <a:p>
            <a:r>
              <a:rPr lang="en-GB"/>
              <a:t>We may ask people during the event to slot in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52271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4D1DD-DD89-AD4E-60E8-244A7C4B0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Roles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FC34E-DA71-54C7-255F-FE57C7481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IE" b="1"/>
              <a:t>Results</a:t>
            </a:r>
            <a:r>
              <a:rPr lang="en-IE"/>
              <a:t> – Daniel, Aidan, Trish, Mike, Brendan,, Emily, Mihaela </a:t>
            </a:r>
          </a:p>
          <a:p>
            <a:pPr marL="0" lvl="0" indent="0">
              <a:buNone/>
            </a:pPr>
            <a:r>
              <a:rPr lang="en-IE" b="1"/>
              <a:t>Start Boat </a:t>
            </a:r>
            <a:r>
              <a:rPr lang="en-IE"/>
              <a:t>– Clinton, Jenny, Tony, Lathem, Sheenagh, Rena</a:t>
            </a:r>
          </a:p>
          <a:p>
            <a:pPr marL="0" lvl="0" indent="0">
              <a:buNone/>
            </a:pPr>
            <a:r>
              <a:rPr lang="en-IE" b="1"/>
              <a:t>Finish Boat </a:t>
            </a:r>
            <a:r>
              <a:rPr lang="en-IE"/>
              <a:t>– Sean, </a:t>
            </a:r>
            <a:r>
              <a:rPr lang="en-IE" err="1"/>
              <a:t>Óisin</a:t>
            </a:r>
            <a:r>
              <a:rPr lang="en-IE"/>
              <a:t>, </a:t>
            </a:r>
          </a:p>
          <a:p>
            <a:pPr marL="0" indent="0">
              <a:buNone/>
            </a:pPr>
            <a:r>
              <a:rPr lang="en-IE" b="1"/>
              <a:t>Changeovers </a:t>
            </a:r>
            <a:r>
              <a:rPr lang="en-IE"/>
              <a:t>– Clodagh, Geraldine H, Mark McC, Kevin O C, Garry O’ C, Oli O’ D, Andy J, Brian L, Robert C, Jammer, Elliot, Sheenagh</a:t>
            </a:r>
          </a:p>
          <a:p>
            <a:pPr marL="0" indent="0">
              <a:buNone/>
            </a:pPr>
            <a:r>
              <a:rPr lang="en-IE" b="1"/>
              <a:t>Bosun</a:t>
            </a:r>
            <a:r>
              <a:rPr lang="en-IE"/>
              <a:t> – Luke O’ C/Oran C</a:t>
            </a:r>
          </a:p>
          <a:p>
            <a:pPr marL="0" indent="0">
              <a:buNone/>
            </a:pPr>
            <a:r>
              <a:rPr lang="en-IE" b="1"/>
              <a:t>Beachmaster (Launching) </a:t>
            </a:r>
            <a:r>
              <a:rPr lang="en-IE"/>
              <a:t>– Luke O Connor</a:t>
            </a:r>
          </a:p>
          <a:p>
            <a:pPr marL="0" lvl="0" indent="0">
              <a:buNone/>
            </a:pPr>
            <a:endParaRPr lang="en-IE"/>
          </a:p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81105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2A89A-E17B-64EA-6522-658CA8A0E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86B8A-46AC-E53F-F46C-BF09B5C74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/>
              <a:t>Clinton is Event Safety Lead</a:t>
            </a:r>
          </a:p>
          <a:p>
            <a:r>
              <a:rPr lang="en-IE"/>
              <a:t>All boats regardless of duties/roles are safety boats and if an issue arises will revert to this.</a:t>
            </a:r>
          </a:p>
          <a:p>
            <a:r>
              <a:rPr lang="en-IE"/>
              <a:t>Every rib will have a vhf – can be signed out with Sinéad in the morning and please return to her.</a:t>
            </a:r>
          </a:p>
          <a:p>
            <a:r>
              <a:rPr lang="en-IE"/>
              <a:t>VHF Channel 74 will be used</a:t>
            </a:r>
          </a:p>
          <a:p>
            <a:r>
              <a:rPr lang="en-IE" b="1"/>
              <a:t>First Aid – </a:t>
            </a:r>
            <a:r>
              <a:rPr lang="en-IE"/>
              <a:t>Luke O’ C/Robert C/Sinéad, Mark McCarthy, Sheenagh Mac Namara</a:t>
            </a:r>
          </a:p>
          <a:p>
            <a:endParaRPr lang="en-IE"/>
          </a:p>
          <a:p>
            <a:endParaRPr lang="en-IE"/>
          </a:p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98215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E988B-E412-BDFE-98AB-17276905D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Any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936E9-E7E6-DDAE-4066-1B93FEAE1C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57258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83709-B3B5-C9D0-F50E-EEC0E92AA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Introductions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AF5353-E7C3-D00D-82F8-329041DA7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/>
              <a:t>OA – Schull Community College Sailing Club  </a:t>
            </a:r>
          </a:p>
          <a:p>
            <a:r>
              <a:rPr lang="en-GB"/>
              <a:t>Host – Fastnet Marine Outdoor Education Centre</a:t>
            </a:r>
          </a:p>
          <a:p>
            <a:pPr marL="0" indent="0">
              <a:buNone/>
            </a:pPr>
            <a:r>
              <a:rPr lang="en-GB"/>
              <a:t>Personnel</a:t>
            </a:r>
          </a:p>
          <a:p>
            <a:r>
              <a:rPr lang="en-GB"/>
              <a:t>Event Director – Clodagh O’ Driscoll</a:t>
            </a:r>
          </a:p>
          <a:p>
            <a:r>
              <a:rPr lang="en-GB"/>
              <a:t>Race Manager – Dave Harte </a:t>
            </a:r>
          </a:p>
          <a:p>
            <a:r>
              <a:rPr lang="en-GB"/>
              <a:t>Safety Officer – Clinton </a:t>
            </a:r>
            <a:r>
              <a:rPr lang="en-GB" err="1"/>
              <a:t>Copithorne</a:t>
            </a:r>
            <a:endParaRPr lang="en-GB"/>
          </a:p>
          <a:p>
            <a:r>
              <a:rPr lang="en-GB"/>
              <a:t>Designated Liaison Person – Sinéad Scully</a:t>
            </a:r>
          </a:p>
          <a:p>
            <a:pPr marL="0" indent="0">
              <a:buNone/>
            </a:pPr>
            <a:r>
              <a:rPr lang="en-GB" b="1"/>
              <a:t>AIM – To get as much racing completed as possible for all</a:t>
            </a:r>
          </a:p>
        </p:txBody>
      </p:sp>
    </p:spTree>
    <p:extLst>
      <p:ext uri="{BB962C8B-B14F-4D97-AF65-F5344CB8AC3E}">
        <p14:creationId xmlns:p14="http://schemas.microsoft.com/office/powerpoint/2010/main" val="903195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BAC6F31-E6D1-6012-629C-8B1D942B2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Points to note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015B4C-DB43-6B7A-33F9-954E89148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/>
              <a:t>Official Notice Board </a:t>
            </a:r>
            <a:r>
              <a:rPr lang="en-GB"/>
              <a:t>– </a:t>
            </a:r>
            <a:r>
              <a:rPr lang="en-GB" err="1"/>
              <a:t>Ksail</a:t>
            </a:r>
            <a:r>
              <a:rPr lang="en-GB"/>
              <a:t> platform – schedule/SIs/</a:t>
            </a:r>
            <a:r>
              <a:rPr lang="en-GB" err="1"/>
              <a:t>NoR</a:t>
            </a:r>
            <a:r>
              <a:rPr lang="en-GB"/>
              <a:t>/Amendments </a:t>
            </a:r>
            <a:r>
              <a:rPr lang="en-GB" b="1"/>
              <a:t>Other Documents - </a:t>
            </a:r>
            <a:r>
              <a:rPr lang="en-GB"/>
              <a:t>Safety Plan/Note to Competitors</a:t>
            </a:r>
          </a:p>
          <a:p>
            <a:r>
              <a:rPr lang="en-GB" err="1"/>
              <a:t>NoR</a:t>
            </a:r>
            <a:r>
              <a:rPr lang="en-GB"/>
              <a:t>/SIs – please read</a:t>
            </a:r>
          </a:p>
          <a:p>
            <a:r>
              <a:rPr lang="en-GB"/>
              <a:t>Boats – TRs</a:t>
            </a:r>
          </a:p>
          <a:p>
            <a:r>
              <a:rPr lang="en-GB"/>
              <a:t>Weather - Wetsuits – Water Temp is 10 degrees</a:t>
            </a:r>
          </a:p>
          <a:p>
            <a:r>
              <a:rPr lang="en-GB"/>
              <a:t>Changing rooms – remove bags from changing rooms – don’t leave valuables in changing rooms</a:t>
            </a:r>
          </a:p>
          <a:p>
            <a:r>
              <a:rPr lang="en-GB"/>
              <a:t>Rigging, recovery and derigging – help required</a:t>
            </a:r>
          </a:p>
          <a:p>
            <a:r>
              <a:rPr lang="en-GB"/>
              <a:t>Red flag and bailer</a:t>
            </a:r>
          </a:p>
          <a:p>
            <a:endParaRPr lang="en-GB"/>
          </a:p>
          <a:p>
            <a:endParaRPr lang="en-GB"/>
          </a:p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71920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1306F-E9B6-4715-5935-1F8D71E03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Points to note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2B7E1-5BF3-D8D0-BE96-05162D4C5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/>
              <a:t>Parking – no parking at SCC (Friday)</a:t>
            </a:r>
          </a:p>
          <a:p>
            <a:r>
              <a:rPr lang="en-GB"/>
              <a:t>Refillable water bottles</a:t>
            </a:r>
          </a:p>
          <a:p>
            <a:r>
              <a:rPr lang="en-GB" err="1"/>
              <a:t>WhatsApps</a:t>
            </a:r>
            <a:r>
              <a:rPr lang="en-GB"/>
              <a:t> Community – QR link</a:t>
            </a:r>
          </a:p>
          <a:p>
            <a:r>
              <a:rPr lang="en-GB"/>
              <a:t>Dinner – 7pm Schull Community College</a:t>
            </a:r>
          </a:p>
          <a:p>
            <a:r>
              <a:rPr lang="en-GB"/>
              <a:t>Lunch </a:t>
            </a:r>
          </a:p>
          <a:p>
            <a:pPr lvl="1"/>
            <a:r>
              <a:rPr lang="en-GB"/>
              <a:t>Provided for volunteers – forms</a:t>
            </a:r>
          </a:p>
          <a:p>
            <a:pPr lvl="1"/>
            <a:r>
              <a:rPr lang="en-GB"/>
              <a:t>Pre – ordered for competitors - €5 per person per day</a:t>
            </a:r>
          </a:p>
          <a:p>
            <a:r>
              <a:rPr lang="en-GB"/>
              <a:t>Merchandise – Event Tshirts - €15 (Cash)</a:t>
            </a:r>
          </a:p>
          <a:p>
            <a:r>
              <a:rPr lang="en-GB"/>
              <a:t>Village/community/volunteers – respect</a:t>
            </a:r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I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38EE61-9FB0-25D0-D2BE-9156DF16A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4670" y="2171161"/>
            <a:ext cx="3314033" cy="355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598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F1E4F-FB60-D615-4640-583C91A20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Schedule Friday 17th April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5EFE3-5722-CAA6-10D7-3131086A4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Registration - 6 -7pm  (Thurs)</a:t>
            </a:r>
          </a:p>
          <a:p>
            <a:r>
              <a:rPr lang="en-GB"/>
              <a:t>Registration – 7.30 – 8.30am</a:t>
            </a:r>
          </a:p>
          <a:p>
            <a:r>
              <a:rPr lang="en-GB"/>
              <a:t>Helper/Volunteer Briefing  8.30am</a:t>
            </a:r>
          </a:p>
          <a:p>
            <a:r>
              <a:rPr lang="en-GB"/>
              <a:t>Competitor briefing – 9am</a:t>
            </a:r>
          </a:p>
          <a:p>
            <a:r>
              <a:rPr lang="en-GB"/>
              <a:t>First gun will be no earlier than 9.57 am</a:t>
            </a:r>
          </a:p>
          <a:p>
            <a:pPr marL="0" indent="0">
              <a:buNone/>
            </a:pP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5133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5EB05-1DFD-DFEB-CF5C-442C5F3E1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Registration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1DBDA-FAF4-7763-1336-FCEB9C59C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Bring:</a:t>
            </a:r>
          </a:p>
          <a:p>
            <a:pPr marL="514350" indent="-514350">
              <a:buAutoNum type="arabicPeriod"/>
            </a:pPr>
            <a:r>
              <a:rPr lang="en-GB"/>
              <a:t>Consent forms – cannot sail without a consent form</a:t>
            </a:r>
          </a:p>
          <a:p>
            <a:pPr marL="514350" indent="-514350">
              <a:buAutoNum type="arabicPeriod"/>
            </a:pPr>
            <a:r>
              <a:rPr lang="en-GB"/>
              <a:t>Team personnel if any changes (advance preferable)</a:t>
            </a:r>
          </a:p>
          <a:p>
            <a:pPr marL="514350" indent="-514350">
              <a:buAutoNum type="arabicPeriod"/>
            </a:pPr>
            <a:r>
              <a:rPr lang="en-GB"/>
              <a:t>Bibs (identify)- deposit</a:t>
            </a:r>
          </a:p>
          <a:p>
            <a:pPr marL="514350" indent="-514350">
              <a:buAutoNum type="arabicPeriod"/>
            </a:pPr>
            <a:r>
              <a:rPr lang="en-GB"/>
              <a:t>Fees and damage deposit (make sure they are paid)</a:t>
            </a:r>
          </a:p>
          <a:p>
            <a:pPr marL="0" indent="0">
              <a:buNone/>
            </a:pP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13574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D4BBB-2DC4-DF83-64D2-2BABEA362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D7D53-1D96-7E1B-0769-1A1A9E813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/>
              <a:t>Single Change Swiss League </a:t>
            </a:r>
          </a:p>
          <a:p>
            <a:r>
              <a:rPr lang="en-IE"/>
              <a:t>Schedule will be online (</a:t>
            </a:r>
            <a:r>
              <a:rPr lang="en-IE" err="1"/>
              <a:t>Ksail</a:t>
            </a:r>
            <a:r>
              <a:rPr lang="en-IE"/>
              <a:t>) – screen on pier</a:t>
            </a:r>
          </a:p>
          <a:p>
            <a:r>
              <a:rPr lang="en-IE"/>
              <a:t>Accessible on phones</a:t>
            </a:r>
          </a:p>
          <a:p>
            <a:endParaRPr lang="en-IE"/>
          </a:p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37493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9F228-017C-E197-2FF9-6F5E5C7B4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Changeovers - Essential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A3FCF-FFA3-207F-D0AC-2627F43C4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E"/>
              <a:t>Clodagh – overseeing changeovers</a:t>
            </a:r>
          </a:p>
          <a:p>
            <a:r>
              <a:rPr lang="en-IE"/>
              <a:t>Bibs</a:t>
            </a:r>
          </a:p>
          <a:p>
            <a:r>
              <a:rPr lang="en-IE"/>
              <a:t>Smooth change overs essential to the running of the event</a:t>
            </a:r>
          </a:p>
          <a:p>
            <a:r>
              <a:rPr lang="en-IE"/>
              <a:t>Please impress upon your sailors that they need to be close by – if sailors are not there the races will be sailed with out them. (RC)</a:t>
            </a:r>
          </a:p>
        </p:txBody>
      </p:sp>
    </p:spTree>
    <p:extLst>
      <p:ext uri="{BB962C8B-B14F-4D97-AF65-F5344CB8AC3E}">
        <p14:creationId xmlns:p14="http://schemas.microsoft.com/office/powerpoint/2010/main" val="1163762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D4C2CC4-9B52-8FB6-659D-6608A695E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7487"/>
            <a:ext cx="12192000" cy="292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917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Application>Microsoft Office PowerPoint</Application>
  <PresentationFormat>Widescreen</PresentationFormat>
  <Slides>15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Fastnet Trophy 2026</vt:lpstr>
      <vt:lpstr>Introductions</vt:lpstr>
      <vt:lpstr>Points to note</vt:lpstr>
      <vt:lpstr>Points to note</vt:lpstr>
      <vt:lpstr>Schedule Friday 17th April</vt:lpstr>
      <vt:lpstr>Registration</vt:lpstr>
      <vt:lpstr>Format</vt:lpstr>
      <vt:lpstr>Changeovers - Essential </vt:lpstr>
      <vt:lpstr>PowerPoint Presentation</vt:lpstr>
      <vt:lpstr>PowerPoint Presentation</vt:lpstr>
      <vt:lpstr>PowerPoint Presentation</vt:lpstr>
      <vt:lpstr>Roles</vt:lpstr>
      <vt:lpstr>Roles</vt:lpstr>
      <vt:lpstr>Safety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Clodagh O'Driscoll ( Schull Community College )</dc:creator>
  <cp:revision>1</cp:revision>
  <cp:lastPrinted>2026-04-14T14:35:25Z</cp:lastPrinted>
  <dcterms:created xsi:type="dcterms:W3CDTF">2025-04-01T21:32:29Z</dcterms:created>
  <dcterms:modified xsi:type="dcterms:W3CDTF">2026-04-14T17:24:57Z</dcterms:modified>
</cp:coreProperties>
</file>